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0" r:id="rId3"/>
  </p:sldMasterIdLst>
  <p:notesMasterIdLst>
    <p:notesMasterId r:id="rId28"/>
  </p:notesMasterIdLst>
  <p:sldIdLst>
    <p:sldId id="256" r:id="rId4"/>
    <p:sldId id="266" r:id="rId5"/>
    <p:sldId id="299" r:id="rId6"/>
    <p:sldId id="298" r:id="rId7"/>
    <p:sldId id="280" r:id="rId8"/>
    <p:sldId id="267" r:id="rId9"/>
    <p:sldId id="281" r:id="rId10"/>
    <p:sldId id="282" r:id="rId11"/>
    <p:sldId id="283" r:id="rId12"/>
    <p:sldId id="285" r:id="rId13"/>
    <p:sldId id="286" r:id="rId14"/>
    <p:sldId id="288" r:id="rId15"/>
    <p:sldId id="289" r:id="rId16"/>
    <p:sldId id="284" r:id="rId17"/>
    <p:sldId id="291" r:id="rId18"/>
    <p:sldId id="302" r:id="rId19"/>
    <p:sldId id="292" r:id="rId20"/>
    <p:sldId id="301" r:id="rId21"/>
    <p:sldId id="303" r:id="rId22"/>
    <p:sldId id="295" r:id="rId23"/>
    <p:sldId id="296" r:id="rId24"/>
    <p:sldId id="297" r:id="rId25"/>
    <p:sldId id="300" r:id="rId26"/>
    <p:sldId id="30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AD56"/>
    <a:srgbClr val="17A532"/>
    <a:srgbClr val="16A64D"/>
    <a:srgbClr val="1BA11B"/>
    <a:srgbClr val="41DF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3" autoAdjust="0"/>
    <p:restoredTop sz="81966" autoAdjust="0"/>
  </p:normalViewPr>
  <p:slideViewPr>
    <p:cSldViewPr snapToGrid="0">
      <p:cViewPr varScale="1">
        <p:scale>
          <a:sx n="94" d="100"/>
          <a:sy n="94" d="100"/>
        </p:scale>
        <p:origin x="210" y="78"/>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08"/>
    </inkml:context>
    <inkml:brush xml:id="br0">
      <inkml:brushProperty name="width" value="0.05" units="cm"/>
      <inkml:brushProperty name="height" value="0.05" units="cm"/>
      <inkml:brushProperty name="color" value="#F6630D"/>
      <inkml:brushProperty name="ignorePressure" value="1"/>
    </inkml:brush>
  </inkml:definitions>
  <inkml:trace contextRef="#ctx0" brushRef="#br0">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8:40.017"/>
    </inkml:context>
    <inkml:brush xml:id="br0">
      <inkml:brushProperty name="width" value="0.05" units="cm"/>
      <inkml:brushProperty name="height" value="0.05" units="cm"/>
      <inkml:brushProperty name="color" value="#FF0066"/>
    </inkml:brush>
  </inkml:definitions>
  <inkml:trace contextRef="#ctx0" brushRef="#br0">183 1 24575,'-4'0'0,"0"0"0,0 0 0,0 0 0,0 0 0,1 1 0,-1-1 0,0 1 0,0 0 0,1 0 0,-1 0 0,1 1 0,-1-1 0,1 1 0,-1 0 0,1 0 0,0 0 0,0 0 0,0 0 0,0 0 0,1 1 0,-1-1 0,1 1 0,-1 0 0,1 0 0,0 0 0,0 0 0,1 0 0,-1 0 0,1 0 0,-1 0 0,1 1 0,0-1 0,0 0 0,1 1 0,-1 3 0,0-1 0,-1 0 0,2 0 0,-1 0 0,1 0 0,0 0 0,0 0 0,1 1 0,0-1 0,0 0 0,0 0 0,1 0 0,0 0 0,1-1 0,-1 1 0,5 6 0,-1-4 0,1 0 0,0-1 0,0 1 0,0-1 0,1-1 0,1 1 0,-1-1 0,1-1 0,10 6 0,-13-8 0,-1 1 0,1 0 0,-1 0 0,0 0 0,0 1 0,-1-1 0,1 1 0,-1 0 0,0 0 0,-1 1 0,1-1 0,-1 1 0,0-1 0,-1 1 0,0 0 0,0 0 0,0 0 0,-1 0 0,0 0 0,0 0 0,0 1 0,-1-1 0,0 0 0,-1 0 0,0 0 0,0 0 0,0 1 0,-1-1 0,0 0 0,0-1 0,-5 11 0,-21 39 0,17-37 0,2-1 0,0 2 0,2-1 0,0 1 0,1 0 0,-6 37 0,12-54 0,0 0 0,0-1 0,0 1 0,1 0 0,-1 0 0,0 0 0,1 0 0,0 0 0,-1 0 0,1 0 0,0-1 0,0 1 0,0 0 0,0 0 0,0-1 0,1 1 0,-1-1 0,1 1 0,-1-1 0,1 0 0,-1 1 0,1-1 0,0 0 0,0 0 0,0 0 0,0 0 0,0 0 0,0 0 0,0-1 0,0 1 0,2 0 0,8 2 0,1-1 0,0-1 0,-1 1 0,19-2 0,-3 1 0,-26 0 0,1-1 0,-1 0 0,1 0 0,-1 0 0,1 0 0,-1 0 0,1-1 0,-1 1 0,0-1 0,1 1 0,-1-1 0,0 0 0,1 0 0,3-2 0,-5 3 0,0-1 0,0 0 0,0 0 0,0 0 0,-1 0 0,1 0 0,0 0 0,-1 0 0,1 0 0,0 0 0,-1 0 0,0 0 0,1 0 0,-1 0 0,0-1 0,1 1 0,-1 0 0,0 0 0,0 0 0,0-2 0,-1-1 0,0 0 0,0 0 0,0 1 0,0-1 0,-1 0 0,0 1 0,1-1 0,-2 1 0,1-1 0,0 1 0,-1 0 0,0 0 0,1 0 0,-8-5 0,4 2 0,-1 0 0,1 0 0,1 0 0,-1-1 0,1 0 0,0 0 0,1 0 0,0 0 0,0-1 0,-5-14 0,8 16 0,-1 0 0,1 0 0,0 0 0,0-1 0,0 1 0,1 0 0,0 0 0,1-1 0,0 1 0,0 0 0,0 0 0,1 0 0,0 0 0,5-10 0,-6 15 0,-1 0 0,1 0 0,0 0 0,-1 0 0,1 0 0,-1 0 0,1 0 0,-1 0 0,0-1 0,1 1 0,-1 0 0,0 0 0,0 0 0,0 0 0,0 0 0,0 0 0,0-1 0,0 1 0,-1 0 0,1-1 0,-1 1 0,1 1 0,-1 0 0,0-1 0,1 1 0,-1 0 0,0-1 0,1 1 0,-1 0 0,0 0 0,1-1 0,-1 1 0,0 0 0,0 0 0,1 0 0,-1 0 0,0 0 0,1 0 0,-1 0 0,0 0 0,0 0 0,1 0 0,-1 0 0,0 1 0,0-1 0,-5 2 0,1-1 0,0 1 0,0 0 0,0 1 0,0-1 0,0 1 0,-7 5 0,-2 3 0,1 0 0,-1-1 0,-23 13 0,33-21 0,0 0 0,0 0 0,0 0 0,-1 0 0,1-1 0,-1 0 0,1 0 0,-1 0 0,0 0 0,1-1 0,-1 1 0,0-1 0,0 0 0,1 0 0,-1-1 0,0 1 0,1-1 0,-9-2 0,11 2 0,0 0 0,0 0 0,0 0 0,0 0 0,0 0 0,0 0 0,0-1 0,0 1 0,0-1 0,1 1 0,-1-1 0,1 0 0,-1 1 0,1-1 0,0 0 0,0 0 0,-1 0 0,2 0 0,-1 0 0,0 0 0,0 0 0,1 0 0,-1 0 0,1 0 0,0-1 0,0 1 0,0 0 0,0 0 0,0 0 0,0 0 0,1-4 0,0 3 0,0 0 0,0 1 0,-1-1 0,2 0 0,-1 1 0,0-1 0,1 1 0,-1-1 0,1 1 0,0 0 0,0 0 0,0-1 0,0 1 0,0 0 0,0 1 0,1-1 0,-1 0 0,1 0 0,-1 1 0,1 0 0,0-1 0,0 1 0,0 0 0,3-1 0,12-1 0,0 1 0,26 0 0,-33 3 0,0-1 0,0-1 0,0 0 0,0 0 0,0-1 0,0 0 0,-1-1 0,1 0 0,-1-1 0,11-4 0,-7 0 0,1 0 0,-2-1 0,1 0 0,-1-1 0,-1-1 0,15-15 0,-23 22 0,-1 0 0,1 0 0,-1-1 0,-1 0 0,1 0 0,-1 1 0,1-1 0,-2 0 0,3-8 0,-4 10 0,1 0 0,-1 0 0,0-1 0,0 1 0,0 0 0,-1 0 0,1 0 0,-1-1 0,0 1 0,0 0 0,0 0 0,-1 0 0,1 0 0,-1 0 0,0 0 0,-3-3 0,-7-11 0,-26-29 0,36 44 0,0 0 0,0 0 0,0 1 0,0-1 0,0 0 0,0 1 0,-1-1 0,1 1 0,-1 0 0,1-1 0,-1 1 0,0 0 0,1 1 0,-1-1 0,0 0 0,-5 0 0,7 1 0,1 0 0,0 0 0,-1 0 0,1 0 0,-1 0 0,1 0 0,0 0 0,-1 0 0,1 0 0,0 0 0,-1 0 0,1 0 0,0 0 0,0 0 0,-1 0 0,1 1 0,0-1 0,-1 0 0,1 0 0,0 0 0,0 0 0,-1 1 0,1-1 0,0 0 0,0 0 0,-1 0 0,1 1 0,0-1 0,0 0 0,0 0 0,-1 1 0,1-1 0,0 0 0,0 1 0,0-1 0,0 0 0,0 0 0,0 1 0,0-1 0,0 0 0,0 1 0,0-1 0,0 0 0,0 1 0,0-1 0,0 0 0,0 0 0,0 1 0,0-1 0,0 0 0,0 1 0,1-1 0,-1 0 0,0 0 0,0 1 0,0-1 0,1 0 0,-1 1 0,13 14 0,-2-7 0,0 0 0,0-1 0,1 0 0,-1-1 0,19 7 0,-17-7 0,1 0 0,-1 1 0,-1 0 0,15 10 0,-22-11 0,-1-1 0,1 1 0,-1 0 0,0 0 0,0 1 0,-1-1 0,0 1 0,0 0 0,-1-1 0,3 13 0,13 31 0,-9-34 0,-1 0 0,-1 0 0,-1 1 0,0 0 0,-2 1 0,3 22 0,-6-35 0,0 1 0,-1 0 0,0 0 0,0-1 0,0 1 0,-1 0 0,0-1 0,-1 1 0,1-1 0,-1 1 0,0-1 0,-1 1 0,1-1 0,-1 0 0,0 0 0,-1 0 0,1 0 0,-1-1 0,0 1 0,-1-1 0,1 0 0,-1 0 0,-6 4 0,3-3 0,-1-1 0,0 0 0,0 0 0,0 0 0,-1-1 0,0 0 0,1-1 0,-1 0 0,0 0 0,-1-1 0,1 0 0,0-1 0,-13 0 0,18 0 0,0-1 0,0 0 0,0 0 0,1 0 0,-1 0 0,1 0 0,-1-1 0,1 0 0,-1 1 0,1-2 0,0 1 0,0 0 0,0-1 0,1 0 0,-1 1 0,0-1 0,1-1 0,0 1 0,0 0 0,0-1 0,1 1 0,-1-1 0,1 0 0,0 0 0,0 0 0,0 0 0,1 0 0,-1 0 0,0-8 0,1 8 0,0 0 0,1 0 0,-1 0 0,1 0 0,0 0 0,0 0 0,1 0 0,0 0 0,-1 1 0,1-1 0,1 0 0,2-6 0,1 2 0,1-1 0,0 1 0,0 1 0,9-9 0,-12 13 0,-1 1 0,1-1 0,-1 0 0,0 0 0,0 0 0,0-1 0,0 1 0,-1 0 0,0-1 0,1 1 0,-1-1 0,-1 1 0,1-1 0,0 1 0,-1-1 0,0 0 0,0 1 0,0-1 0,-1 0 0,1 1 0,-1-1 0,0 1 0,0-1 0,-2-4 0,-4-5 0,-1 1 0,1 0 0,-2 1 0,0 0 0,-12-12 0,3 3 0,-26-23 0,31 32 0,1-1 0,-17-20 0,28 30-42,0 0-1,0 0 0,1 0 0,-1 0 1,1 0-1,-1 0 0,1 0 1,0 0-1,0-1 0,0 1 1,0 0-1,1 0 0,-1 0 0,0 0 1,1 0-1,0 0 0,0-2 1,0 1-555,4-12-6229</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18"/>
    </inkml:context>
    <inkml:brush xml:id="br0">
      <inkml:brushProperty name="width" value="0.05" units="cm"/>
      <inkml:brushProperty name="height" value="0.05" units="cm"/>
      <inkml:brushProperty name="color" value="#F6630D"/>
      <inkml:brushProperty name="ignorePressure" value="1"/>
    </inkml:brush>
  </inkml:definitions>
  <inkml:trace contextRef="#ctx0" brushRef="#br0">1 1134,'1253'-1121,"-1240"1109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19"/>
    </inkml:context>
    <inkml:brush xml:id="br0">
      <inkml:brushProperty name="width" value="0.05" units="cm"/>
      <inkml:brushProperty name="height" value="0.05" units="cm"/>
      <inkml:brushProperty name="color" value="#F6630D"/>
      <inkml:brushProperty name="ignorePressure" value="1"/>
    </inkml:brush>
  </inkml:definitions>
  <inkml:trace contextRef="#ctx0" brushRef="#br0">0 1065,'1622'-1054,"-1606"1043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20"/>
    </inkml:context>
    <inkml:brush xml:id="br0">
      <inkml:brushProperty name="width" value="0.05" units="cm"/>
      <inkml:brushProperty name="height" value="0.05" units="cm"/>
      <inkml:brushProperty name="color" value="#F6630D"/>
      <inkml:brushProperty name="ignorePressure" value="1"/>
    </inkml:brush>
  </inkml:definitions>
  <inkml:trace contextRef="#ctx0" brushRef="#br0">1 1,'2153'374,"-2130"-370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21"/>
    </inkml:context>
    <inkml:brush xml:id="br0">
      <inkml:brushProperty name="width" value="0.05" units="cm"/>
      <inkml:brushProperty name="height" value="0.05" units="cm"/>
      <inkml:brushProperty name="color" value="#F6630D"/>
      <inkml:brushProperty name="ignorePressure" value="1"/>
    </inkml:brush>
  </inkml:definitions>
  <inkml:trace contextRef="#ctx0" brushRef="#br0">1 158,'684'-153,"-664"148</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22"/>
    </inkml:context>
    <inkml:brush xml:id="br0">
      <inkml:brushProperty name="width" value="0.05" units="cm"/>
      <inkml:brushProperty name="height" value="0.05" units="cm"/>
      <inkml:brushProperty name="color" value="#F6630D"/>
      <inkml:brushProperty name="ignorePressure" value="1"/>
    </inkml:brush>
  </inkml:definitions>
  <inkml:trace contextRef="#ctx0" brushRef="#br0">0 1,'673'293,"-656"-285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23"/>
    </inkml:context>
    <inkml:brush xml:id="br0">
      <inkml:brushProperty name="width" value="0.05" units="cm"/>
      <inkml:brushProperty name="height" value="0.05" units="cm"/>
      <inkml:brushProperty name="color" value="#F6630D"/>
      <inkml:brushProperty name="ignorePressure" value="1"/>
    </inkml:brush>
  </inkml:definitions>
  <inkml:trace contextRef="#ctx0" brushRef="#br0">1 406,'1296'-399,"-1274"392</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24"/>
    </inkml:context>
    <inkml:brush xml:id="br0">
      <inkml:brushProperty name="width" value="0.05" units="cm"/>
      <inkml:brushProperty name="height" value="0.05" units="cm"/>
      <inkml:brushProperty name="color" value="#F6630D"/>
      <inkml:brushProperty name="ignorePressure" value="1"/>
    </inkml:brush>
  </inkml:definitions>
  <inkml:trace contextRef="#ctx0" brushRef="#br0">0 1,'1390'152,"-1369"-149</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25"/>
    </inkml:context>
    <inkml:brush xml:id="br0">
      <inkml:brushProperty name="width" value="0.05" units="cm"/>
      <inkml:brushProperty name="height" value="0.05" units="cm"/>
      <inkml:brushProperty name="color" value="#F6630D"/>
      <inkml:brushProperty name="ignorePressure" value="1"/>
    </inkml:brush>
  </inkml:definitions>
  <inkml:trace contextRef="#ctx0" brushRef="#br0">1 1,'2493'0,"-2475"0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26"/>
    </inkml:context>
    <inkml:brush xml:id="br0">
      <inkml:brushProperty name="width" value="0.05" units="cm"/>
      <inkml:brushProperty name="height" value="0.05" units="cm"/>
      <inkml:brushProperty name="color" value="#F6630D"/>
      <inkml:brushProperty name="ignorePressure" value="1"/>
    </inkml:brush>
  </inkml:definitions>
  <inkml:trace contextRef="#ctx0" brushRef="#br0">0 1,'2684'0,"-2670"0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09"/>
    </inkml:context>
    <inkml:brush xml:id="br0">
      <inkml:brushProperty name="width" value="0.05" units="cm"/>
      <inkml:brushProperty name="height" value="0.05" units="cm"/>
      <inkml:brushProperty name="color" value="#F6630D"/>
      <inkml:brushProperty name="ignorePressure" value="1"/>
    </inkml:brush>
  </inkml:definitions>
  <inkml:trace contextRef="#ctx0" brushRef="#br0">1 108,'2266'-106,"-2239"104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684"/>
    </inkml:context>
    <inkml:brush xml:id="br0">
      <inkml:brushProperty name="width" value="0.05" units="cm"/>
      <inkml:brushProperty name="height" value="0.05" units="cm"/>
    </inkml:brush>
  </inkml:definitions>
  <inkml:trace contextRef="#ctx0" brushRef="#br0">1 1 24575</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57"/>
    </inkml:context>
    <inkml:brush xml:id="br0">
      <inkml:brushProperty name="width" value="0.05" units="cm"/>
      <inkml:brushProperty name="height" value="0.05" units="cm"/>
      <inkml:brushProperty name="color" value="#E71224"/>
    </inkml:brush>
  </inkml:definitions>
  <inkml:trace contextRef="#ctx0" brushRef="#br0">0 0 24575,'0'3'0,"0"3"0,0 3 0,0 3 0,0 2 0,0 3 0,4 2 0,3-3 0,1-1 0,3-4 0,2 0 0,-1-1 0,-2 2 0,-3-2-8191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67"/>
    </inkml:context>
    <inkml:brush xml:id="br0">
      <inkml:brushProperty name="width" value="0.05" units="cm"/>
      <inkml:brushProperty name="height" value="0.05" units="cm"/>
      <inkml:brushProperty name="color" value="#E71224"/>
    </inkml:brush>
  </inkml:definitions>
  <inkml:trace contextRef="#ctx0" brushRef="#br0">0 388 24575,'1'-3'0,"0"0"0,1 0 0,-1 0 0,1 0 0,0 0 0,0 1 0,0-1 0,0 0 0,1 1 0,-1-1 0,5-2 0,3-5 0,6-9 0,-11 13 0,-1 0 0,1 0 0,1 0 0,-1 1 0,1 0 0,0 0 0,1 0 0,0 0 0,0 1 0,0 0 0,9-4 0,-10 6 0,0 0 0,-1-1 0,1 1 0,-1-1 0,0 0 0,0 0 0,0-1 0,0 1 0,-1-1 0,0 0 0,0 1 0,0-2 0,0 1 0,5-8 0,-5 3 0,-1 1 0,0 0 0,0-1 0,-1 0 0,0 1 0,-1-1 0,0-15 0,-4-80-1365,3 91-5461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68"/>
    </inkml:context>
    <inkml:brush xml:id="br0">
      <inkml:brushProperty name="width" value="0.05" units="cm"/>
      <inkml:brushProperty name="height" value="0.05" units="cm"/>
      <inkml:brushProperty name="color" value="#E71224"/>
    </inkml:brush>
  </inkml:definitions>
  <inkml:trace contextRef="#ctx0" brushRef="#br0">137 256 24575,'-3'0'0,"-8"-2"0,-5-4 0,-3-3 0,-1-1 0,-1-2 0,3-3 0,5-4 0,5-1 0,3 1 0,3 0 0,2 2 0,0 0 0,4 1 0,5-1 0,0-2 0,-1-1 0,-2 1-8191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69"/>
    </inkml:context>
    <inkml:brush xml:id="br0">
      <inkml:brushProperty name="width" value="0.05" units="cm"/>
      <inkml:brushProperty name="height" value="0.05" units="cm"/>
      <inkml:brushProperty name="color" value="#E71224"/>
    </inkml:brush>
  </inkml:definitions>
  <inkml:trace contextRef="#ctx0" brushRef="#br0">0 193 24575,'0'-2'0,"0"-4"0,0-3 0,4-3 0,3-2 0,8-3 0,4-2 0,5-2 0,3-1 0,-5 2 0,-5 1 0,-5 1 0,-6 4-8191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70"/>
    </inkml:context>
    <inkml:brush xml:id="br0">
      <inkml:brushProperty name="width" value="0.05" units="cm"/>
      <inkml:brushProperty name="height" value="0.05" units="cm"/>
      <inkml:brushProperty name="color" value="#E71224"/>
    </inkml:brush>
  </inkml:definitions>
  <inkml:trace contextRef="#ctx0" brushRef="#br0">270 0 24575,'-3'0'0,"-8"0"0,-5 0 0,-3 0 0,-1 0 0,-1 0 0,0 0 0,0 0 0,5 3 0,0 0 0,1 0 0,-1 0 0,3 1 0,0 1 0,-1 1 0,2 3 0,-1 0 0,3-2-8191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71"/>
    </inkml:context>
    <inkml:brush xml:id="br0">
      <inkml:brushProperty name="width" value="0.05" units="cm"/>
      <inkml:brushProperty name="height" value="0.05" units="cm"/>
      <inkml:brushProperty name="color" value="#E71224"/>
    </inkml:brush>
  </inkml:definitions>
  <inkml:trace contextRef="#ctx0" brushRef="#br0">1 0 24575,'6'0'0,"0"0"0,0 1 0,0-1 0,0 1 0,0 0 0,0 0 0,0 0 0,-1 0 0,1 1 0,0 0 0,9 4 0,-12-4 0,0 0 0,0 0 0,0 1 0,-1-1 0,1 0 0,-1 1 0,0 0 0,1-1 0,-1 1 0,-1 0 0,1 0 0,-1 0 0,1 0 0,-1 0 0,0 0 0,0 0 0,-1 0 0,1 0 0,-1 4 0,1 1 0,0 1 0,1 0 0,0 0 0,6 14 0,-6-20 0,0 0 0,0 1 0,0-1 0,0 0 0,1 0 0,0 0 0,0 0 0,0 0 0,0 0 0,1-1 0,-1 1 0,1-1 0,7 4 0,0 0-1365,-2-1-5461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72"/>
    </inkml:context>
    <inkml:brush xml:id="br0">
      <inkml:brushProperty name="width" value="0.05" units="cm"/>
      <inkml:brushProperty name="height" value="0.05" units="cm"/>
      <inkml:brushProperty name="color" value="#E71224"/>
    </inkml:brush>
  </inkml:definitions>
  <inkml:trace contextRef="#ctx0" brushRef="#br0">20 208 24575,'0'-3'0,"-3"-3"0,-2-3 0,1-3 0,1-1 0,1-2 0,0 0 0,2-1 0,-1 1 0,1-1 0,1 1 0,-1 0 0,3-1 0,1 1 0,0 0 0,0 3-8191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61"/>
    </inkml:context>
    <inkml:brush xml:id="br0">
      <inkml:brushProperty name="width" value="0.05" units="cm"/>
      <inkml:brushProperty name="height" value="0.05" units="cm"/>
    </inkml:brush>
  </inkml:definitions>
  <inkml:trace contextRef="#ctx0" brushRef="#br0">0 0 24575,'3'0'0,"5"0"0,0 3 0,3 0 0,-1 3 0,1 0 0,-2 1 0,-1 3 0,-3 1 0,1 0 0,0 0 0,2-2 0,-1 0 0,2-1 0,3 0 0,2 2 0,3 1 0,-3-1-8191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62"/>
    </inkml:context>
    <inkml:brush xml:id="br0">
      <inkml:brushProperty name="width" value="0.05" units="cm"/>
      <inkml:brushProperty name="height" value="0.05" units="cm"/>
    </inkml:brush>
  </inkml:definitions>
  <inkml:trace contextRef="#ctx0" brushRef="#br0">27 46 24575,'0'-2'0,"0"-4"0,-3-3 0,-5-1 0,0 0 0,1 1-8191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10"/>
    </inkml:context>
    <inkml:brush xml:id="br0">
      <inkml:brushProperty name="width" value="0.05" units="cm"/>
      <inkml:brushProperty name="height" value="0.05" units="cm"/>
      <inkml:brushProperty name="color" value="#F6630D"/>
      <inkml:brushProperty name="ignorePressure" value="1"/>
    </inkml:brush>
  </inkml:definitions>
  <inkml:trace contextRef="#ctx0" brushRef="#br0">0 1449,'1607'-1437,"-1594"1425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63"/>
    </inkml:context>
    <inkml:brush xml:id="br0">
      <inkml:brushProperty name="width" value="0.05" units="cm"/>
      <inkml:brushProperty name="height" value="0.05" units="cm"/>
    </inkml:brush>
  </inkml:definitions>
  <inkml:trace contextRef="#ctx0" brushRef="#br0">140 0 24575,'-4'0'0,"-3"0"0,-5 0 0,-2 3 0,-4 2 0,0 2 0,2 1 0,3 2 0,2 0 0,2 0 0,-1-1 0,2-3-8191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64"/>
    </inkml:context>
    <inkml:brush xml:id="br0">
      <inkml:brushProperty name="width" value="0.05" units="cm"/>
      <inkml:brushProperty name="height" value="0.05" units="cm"/>
    </inkml:brush>
  </inkml:definitions>
  <inkml:trace contextRef="#ctx0" brushRef="#br0">0 63 24575,'4'-2'0,"6"-2"0,3-1 0,1-4 0,3 1 0,-3-2 0,1 2 0,0-1 0,-3 1-8191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65"/>
    </inkml:context>
    <inkml:brush xml:id="br0">
      <inkml:brushProperty name="width" value="0.05" units="cm"/>
      <inkml:brushProperty name="height" value="0.05" units="cm"/>
    </inkml:brush>
  </inkml:definitions>
  <inkml:trace contextRef="#ctx0" brushRef="#br0">0 10 24575,'3'-3'0,"5"0"0,3-1 0,4 4 0,-1 2-8191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5:12.266"/>
    </inkml:context>
    <inkml:brush xml:id="br0">
      <inkml:brushProperty name="width" value="0.05" units="cm"/>
      <inkml:brushProperty name="height" value="0.05" units="cm"/>
    </inkml:brush>
  </inkml:definitions>
  <inkml:trace contextRef="#ctx0" brushRef="#br0">58 24 24575,'-3'-3'0,"-4"0"0,-5 0 0,1-2 0,-2-1 0,1 2-8191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5:12.258"/>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5:12.259"/>
    </inkml:context>
    <inkml:brush xml:id="br0">
      <inkml:brushProperty name="width" value="0.05" units="cm"/>
      <inkml:brushProperty name="height" value="0.05" units="cm"/>
      <inkml:brushProperty name="color" value="#FFC114"/>
      <inkml:brushProperty name="ignorePressure" value="1"/>
    </inkml:brush>
  </inkml:definitions>
  <inkml:trace contextRef="#ctx0" brushRef="#br0">1 246,'3535'-245,"-3519"244</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5:12.260"/>
    </inkml:context>
    <inkml:brush xml:id="br0">
      <inkml:brushProperty name="width" value="0.05" units="cm"/>
      <inkml:brushProperty name="height" value="0.05" units="cm"/>
      <inkml:brushProperty name="color" value="#FFC114"/>
      <inkml:brushProperty name="ignorePressure" value="1"/>
    </inkml:brush>
  </inkml:definitions>
  <inkml:trace contextRef="#ctx0" brushRef="#br0">0 0,'3631'302,"-3615"-301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11T19:48:40.011"/>
    </inkml:context>
    <inkml:brush xml:id="br0">
      <inkml:brushProperty name="width" value="0.05" units="cm"/>
      <inkml:brushProperty name="height" value="0.05" units="cm"/>
      <inkml:brushProperty name="color" value="#F6630D"/>
      <inkml:brushProperty name="ignorePressure" value="1"/>
    </inkml:brush>
  </inkml:definitions>
  <inkml:trace contextRef="#ctx0" brushRef="#br0">1 1838,'1310'-1806,"-1287"1774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8:40.012"/>
    </inkml:context>
    <inkml:brush xml:id="br0">
      <inkml:brushProperty name="width" value="0.05" units="cm"/>
      <inkml:brushProperty name="height" value="0.05" units="cm"/>
      <inkml:brushProperty name="color" value="#FF0066"/>
    </inkml:brush>
  </inkml:definitions>
  <inkml:trace contextRef="#ctx0" brushRef="#br0">0 1 24575,'2'6'0,"0"0"0,0 0 0,1 0 0,-1-1 0,1 1 0,1 0 0,0-1 0,-1 0 0,7 6 0,2 4 0,1-1 0,20 18 0,-31-31 0,-1 1 0,0-1 0,1 0 0,-1 0 0,1 0 0,0 0 0,-1 0 0,1 0 0,0 0 0,0 0 0,-1 0 0,1-1 0,0 1 0,0-1 0,0 1 0,0-1 0,0 0 0,0 0 0,0 1 0,0-1 0,0-1 0,0 1 0,0 0 0,0 0 0,0-1 0,3 0 0,-2-1 0,0 0 0,1 0 0,-1 0 0,0-1 0,0 1 0,0-1 0,-1 0 0,1 0 0,-1 0 0,0 0 0,4-6 0,-4 5 0,0 1 0,1 0 0,0-1 0,-1 1 0,1 0 0,6-4 0,-9 6 0,0 1 0,1 0 0,-1 0 0,1-1 0,-1 1 0,0 0 0,1 0 0,-1 0 0,1-1 0,-1 1 0,1 0 0,-1 0 0,1 0 0,-1 0 0,1 0 0,-1 0 0,0 0 0,1 0 0,-1 0 0,1 0 0,-1 0 0,1 0 0,-1 0 0,1 0 0,-1 1 0,1-1 0,0 1 0,0 0 0,0-1 0,-1 1 0,1 0 0,0 0 0,-1 0 0,1 0 0,-1 0 0,1 0 0,-1 0 0,1 0 0,-1 0 0,0 0 0,0 0 0,1 2 0,1 15 0,-1-11 0,0-1 0,0 1 0,0-1 0,1 1 0,0-1 0,5 10 0,-6-14 0,0-1 0,1 1 0,-1-1 0,0 1 0,1-1 0,-1 0 0,1 0 0,-1 1 0,1-1 0,-1 0 0,1 0 0,0-1 0,0 1 0,0 0 0,-1 0 0,1-1 0,0 1 0,0-1 0,0 1 0,0-1 0,0 0 0,0 0 0,0 0 0,0 0 0,0 0 0,0 0 0,0 0 0,0-1 0,0 1 0,2-1 0,1 0 11,-1-1 0,1 1 0,-1-1 0,0 0 0,0 0 0,0 0-1,0 0 1,0 0 0,0-1 0,4-4 0,-7 6-66,1 0 0,-1 0 0,1 0 0,-1-1 0,0 1 0,0-1 0,0 1 0,0-1 0,0 1 0,0-1 0,0 0 0,0 1 0,-1-1 0,1 0 0,-1 1 0,1-1 0,-1 0 0,0 0 0,0 0 0,0 1 0,0-1 0,0 0 0,0 0 0,-1 1 0,1-1 0,-1-2 0,-7-7-6771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8:40.013"/>
    </inkml:context>
    <inkml:brush xml:id="br0">
      <inkml:brushProperty name="width" value="0.05" units="cm"/>
      <inkml:brushProperty name="height" value="0.05" units="cm"/>
      <inkml:brushProperty name="color" value="#FF0066"/>
    </inkml:brush>
  </inkml:definitions>
  <inkml:trace contextRef="#ctx0" brushRef="#br0">101 69 24575,'-5'0'0,"-1"1"0,1-1 0,0 1 0,0-1 0,0 1 0,0 0 0,0 1 0,0-1 0,0 1 0,1 0 0,-1 0 0,1 0 0,-7 5 0,8-5 0,1 0 0,0 0 0,0 0 0,0 0 0,0 0 0,0 0 0,1 1 0,-1-1 0,1 1 0,0-1 0,0 1 0,0-1 0,0 1 0,0 0 0,0-1 0,1 1 0,-1 0 0,1 0 0,0-1 0,0 1 0,0 0 0,1 0 0,-1-1 0,2 4 0,-2-4 0,0-1 0,0 0 0,0 1 0,1-1 0,-1 1 0,1-1 0,-1 0 0,1 1 0,0-1 0,0 0 0,-1 1 0,1-1 0,0 0 0,0 0 0,0 0 0,0 0 0,1 0 0,-1 0 0,0 0 0,0 0 0,1 0 0,-1 0 0,0-1 0,1 1 0,-1-1 0,1 1 0,-1-1 0,1 1 0,0-1 0,-1 1 0,1-1 0,-1 0 0,3 0 0,22 7 0,-23-5 0,0 0 0,1 0 0,-1 0 0,0 1 0,-1-1 0,1 1 0,0 0 0,-1-1 0,0 1 0,0 0 0,0 0 0,3 6 0,-3-5 0,1 0 0,0 1 0,0-1 0,0 0 0,1 0 0,-1-1 0,5 4 0,-1-3 0,-1 0 0,1-1 0,1 0 0,-1 0 0,0-1 0,9 2 0,-7-1 0,1 0 0,-1 0 0,-1 0 0,11 6 0,-17-8 0,1 0 0,-1 1 0,1-1 0,-1 0 0,1-1 0,0 1 0,0 0 0,0-1 0,-1 1 0,1-1 0,0 0 0,0 0 0,0 0 0,0 0 0,0 0 0,0 0 0,4-2 0,-1 1 0,0-1 0,-1-1 0,1 1 0,0-1 0,-1 1 0,0-1 0,8-6 0,-10 6 0,-1 0 0,1 0 0,0 0 0,-1 0 0,0 0 0,0-1 0,0 1 0,-1-1 0,1 1 0,-1-1 0,0 1 0,0-1 0,0 0 0,0 0 0,-1 1 0,0-1 0,0 0 0,0 0 0,0 0 0,-1 1 0,0-1 0,0 0 0,0 0 0,-2-4 0,-1-1 0,0 9 0,-1 13 0,2-5 0,-1-22 0,4 12 0,0 0 0,-1 0 0,1 0 0,-1 0 0,1 0 0,-1 0 0,0 0 0,0 0 0,0 0 0,0 0 0,0 0 0,0 0 0,0 1 0,-1-1 0,1 0 0,-1 1 0,1-1 0,-1 1 0,0-1 0,0 1 0,0 0 0,0 0 0,0 0 0,0 0 0,0 0 0,0 0 0,0 0 0,-1 0 0,1 1 0,0-1 0,0 1 0,-1 0 0,1-1 0,0 1 0,-1 0 0,1 0 0,-1 1 0,1-1 0,0 0 0,0 1 0,-1-1 0,1 1 0,0-1 0,0 1 0,-3 1 0,-10 3 0,8-3 0,-1 1 0,1-1 0,0 1 0,0 1 0,-13 7 0,18-10 0,0 1 0,1-1 0,-1 1 0,0 0 0,1-1 0,0 1 0,0 0 0,-1 0 0,1 0 0,0 0 0,1 0 0,-1 0 0,0 0 0,1 0 0,-1 0 0,1 0 0,0 0 0,-1 0 0,1 0 0,0 1 0,1-1 0,-1 0 0,0 0 0,2 4 0,18 116 0,-19-118 0,0 0 0,0-1 0,0 1 0,1-1 0,0 1 0,-1-1 0,2 0 0,-1 1 0,0-1 0,1 0 0,-1 0 0,1-1 0,0 1 0,0 0 0,0-1 0,1 1 0,-1-1 0,0 0 0,1 0 0,0 0 0,0-1 0,-1 1 0,1-1 0,0 0 0,0 0 0,1 0 0,5 1 0,0 0 0,1-1 0,0 0 0,0 0 0,0-1 0,0-1 0,0 1 0,-1-1 0,1-1 0,17-4 0,-24 5 0,-1-1 0,-1 1 0,1-1 0,0 1 0,0-1 0,-1 0 0,1 0 0,-1 0 0,1 0 0,-1 0 0,0-1 0,0 1 0,0-1 0,-1 1 0,1-1 0,-1 0 0,1 1 0,-1-1 0,0 0 0,0 0 0,0 0 0,-1 0 0,1 0 0,-1-6 0,1-7 0,0 0 0,-2 0 0,-3-22 0,3 32 0,0 0 0,0 0 0,0 0 0,0 1 0,-1-1 0,0 0 0,0 0 0,-1 1 0,0-1 0,0 1 0,0 0 0,-1 0 0,0 0 0,0 0 0,0 1 0,-1-1 0,1 1 0,-1 0 0,0 0 0,-1 0 0,1 1 0,-1 0 0,0 0 0,0 0 0,-7-2 0,-15-7 0,19 8 0,0 0 0,0 0 0,0 1 0,-1 1 0,-11-3 0,17 5 0,0-1 0,0 1 0,0 0 0,0 1 0,0-1 0,0 1 0,0-1 0,0 1 0,1 0 0,-1 0 0,0 1 0,0-1 0,1 1 0,-1-1 0,1 1 0,-6 4 0,-15 9 0,3-2 0,0 1 0,-35 31 0,53-41 0,0 1 0,0-1 0,0 1 0,1-1 0,-1 1 0,1 0 0,1 0 0,-1 0 0,1 0 0,0 0 0,0 0 0,0 10 0,5 63 0,-3-77 0,-1 2 0,0 0 0,1 0 0,-1-1 0,1 1 0,0-1 0,0 1 0,0-1 0,0 1 0,0-1 0,1 1 0,0-1 0,-1 0 0,1 0 0,0 0 0,0 1 0,0-2 0,0 1 0,0 0 0,5 2 0,-3-2 0,1 0 0,0 0 0,0 0 0,0-1 0,0 1 0,0-1 0,0 0 0,0-1 0,1 1 0,6-1 0,9-1 0,0 0 0,-1-2 0,1 0 0,32-10 0,-45 11 0,0 0 0,-1 0 0,1-1 0,-1 0 0,0 0 0,0-1 0,0 0 0,8-5 0,-12 6 0,0 0 0,0 0 0,-1 0 0,1 0 0,-1-1 0,0 1 0,0-1 0,0 1 0,0-1 0,-1 0 0,1 1 0,-1-1 0,0 0 0,0 0 0,-1 0 0,1-6 0,0-22 0,-1-1 0,-7-46 0,5 64 0,-1-1 0,-1 1 0,-1 0 0,-1 0 0,0 0 0,-1 1 0,-10-16 0,15 27 4,0 0-1,0 0 0,-1 1 1,0-1-1,1 0 0,-1 1 1,0 0-1,0-1 0,0 1 1,-1 0-1,1 1 0,-1-1 1,1 0-1,-1 1 1,0 0-1,1 0 0,-1 0 1,0 0-1,0 0 0,0 1 1,-6-1-1,-5 1-110,0 1 0,0 1 1,0 0-1,-20 5 0,6-2-798,7-1-5921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8:40.014"/>
    </inkml:context>
    <inkml:brush xml:id="br0">
      <inkml:brushProperty name="width" value="0.05" units="cm"/>
      <inkml:brushProperty name="height" value="0.05" units="cm"/>
      <inkml:brushProperty name="color" value="#FF0066"/>
    </inkml:brush>
  </inkml:definitions>
  <inkml:trace contextRef="#ctx0" brushRef="#br0">133 8 24575,'0'2'0,"1"0"0,-1 0 0,1 0 0,0 0 0,0 0 0,0-1 0,0 1 0,1 0 0,-1 0 0,0-1 0,1 1 0,-1 0 0,1-1 0,0 0 0,-1 1 0,1-1 0,3 2 0,41 22 0,-35-19 0,-2-2 0,0-1 0,0 1 0,1-2 0,-1 1 0,13 1 0,-14-3 0,1 1 0,-1 0 0,0 0 0,0 1 0,0-1 0,14 9 0,-19-9 0,-1 0 0,1 0 0,-1 0 0,1 0 0,-1 1 0,0-1 0,0 1 0,0-1 0,-1 1 0,1 0 0,-1-1 0,0 1 0,1 0 0,-1 0 0,-1 0 0,1 0 0,0 0 0,-1 0 0,0 0 0,0 0 0,0 1 0,0-1 0,0 0 0,-1 0 0,1 0 0,-1 0 0,0 0 0,0 0 0,-3 4 0,1 0 0,0 0 0,0-1 0,-1 1 0,0-1 0,-1 0 0,0 0 0,0 0 0,0-1 0,-1 0 0,0 0 0,-10 8 0,-37 11 0,38-18 0,-1 1 0,2 1 0,-20 11 0,31-17 0,0 0 0,0 1 0,0-1 0,1 0 0,-1 1 0,1 0 0,0-1 0,0 1 0,0 0 0,0 0 0,0 0 0,1 0 0,-1 0 0,1 0 0,0 1 0,0-1 0,0 0 0,1 0 0,-1 1 0,1 3 0,0-5 0,1 0 0,-1 0 0,1 0 0,-1 0 0,1 0 0,0 0 0,0 0 0,0 0 0,0 0 0,0 0 0,0 0 0,1-1 0,-1 1 0,1 0 0,-1-1 0,1 1 0,0-1 0,-1 0 0,1 1 0,0-1 0,0 0 0,0 0 0,3 1 0,0 0 0,0 0 0,0-1 0,0 1 0,1-1 0,-1 0 0,0 0 0,1 0 0,-1-1 0,1 0 0,6 0 0,-9 0 0,1 0 0,-1 0 0,0-1 0,1 0 0,-1 1 0,0-1 0,0 0 0,0 0 0,0 0 0,1-1 0,-2 1 0,1-1 0,0 1 0,0-1 0,4-4 0,-6 5 0,0-1 0,0 0 0,0 1 0,0-1 0,0 0 0,0 0 0,0 0 0,-1 0 0,1 0 0,-1 0 0,0 1 0,0-1 0,0 0 0,0 0 0,0 0 0,0 0 0,0 0 0,-1 0 0,1 0 0,-1 0 0,1 0 0,-1 0 0,0 1 0,0-1 0,0 0 0,0 0 0,-2-1 0,-6-9 0,0 0 0,-1 1 0,-1 0 0,-1 1 0,-19-15 0,16 13 0,0 0 0,1 0 0,-21-26 0,32 34 0,0 0 0,1 0 0,-1 0 0,1 0 0,0-1 0,0 1 0,0-1 0,1 0 0,0 1 0,0-1 0,0 0 0,1 1 0,0-1 0,0 0 0,0 0 0,1 1 0,-1-1 0,3-6 0,-2 7 0,1 1 0,-1-1 0,1 1 0,0-1 0,0 1 0,1 0 0,-1-1 0,1 1 0,0 0 0,0 1 0,0-1 0,0 0 0,0 1 0,1-1 0,-1 1 0,1 0 0,-1 0 0,1 1 0,0-1 0,0 0 0,0 1 0,0 0 0,0 0 0,7-1 0,9-1 0,0 1 0,1 1 0,37 2 0,-41-1 0,-11 0 0,0 1 0,0-1 0,0 1 0,0-1 0,0 2 0,0-1 0,0 0 0,0 1 0,-1 0 0,9 4 0,-11-4 0,0 0 0,-1 0 0,1 0 0,-1 1 0,0-1 0,0 0 0,0 1 0,0-1 0,0 1 0,-1 0 0,1 0 0,-1-1 0,1 1 0,-1 0 0,-1 0 0,1 0 0,0 0 0,-1 0 0,1 0 0,-1 3 0,0 5 0,-1-1 0,-1 0 0,1 0 0,-2 0 0,1 0 0,-2 0 0,0 0 0,0-1 0,0 0 0,-10 14 0,7-11 0,0-1 0,1 1 0,1 0 0,1 1 0,0-1 0,-4 19 0,8-22 0,-1 0 0,1 0 0,1 0 0,0 0 0,0-1 0,1 1 0,0 0 0,1 0 0,0-1 0,0 1 0,1-1 0,1 0 0,-1 0 0,1-1 0,11 13 0,-13-14 0,1-1 0,-1 0 0,0 1 0,-1 0 0,1-1 0,-1 1 0,-1 0 0,1 0 0,-1 0 0,0 0 0,-1 0 0,0 1 0,0-1 0,0 0 0,-1 0 0,0 0 0,0 0 0,-1 0 0,-2 7 0,4-13 0,0 0 0,0 0 0,-1 0 0,1 0 0,0 0 0,0 0 0,0 0 0,0 0 0,0 0 0,0 0 0,0 0 0,0-1 0,0 1 0,-1 0 0,1 0 0,0 0 0,0 0 0,0 0 0,0 0 0,0 0 0,0 0 0,0 0 0,-1 0 0,1 0 0,0 0 0,0 0 0,0 0 0,0 0 0,0 0 0,0 0 0,0 0 0,-1 0 0,1 0 0,0 1 0,0-1 0,0 0 0,0 0 0,0 0 0,0 0 0,0 0 0,0 0 0,-1 0 0,1 0 0,0 0 0,0 0 0,0 0 0,0 0 0,0 1 0,0-1 0,0 0 0,0 0 0,0 0 0,0 0 0,0 0 0,-4-18 0,-1-24 0,5 2 0,1 0 0,14-76 0,12-26 0,-25 126 0,0 0 0,0 0 0,-2 0 0,0 0 0,-1 0 0,-4-19 0,4 31 0,1 0 0,-1 0 0,0 0 0,-1 0 0,1 0 0,-1 0 0,0 0 0,0 0 0,0 0 0,-1 1 0,1-1 0,-1 1 0,0 0 0,0-1 0,0 1 0,-1 1 0,1-1 0,-1 0 0,0 1 0,0-1 0,0 1 0,0 0 0,0 0 0,0 1 0,-1-1 0,1 1 0,-1 0 0,-6-2 0,8 3 0,1 0 0,-1 0 0,1 0 0,-1 0 0,1 0 0,-1 0 0,1 0 0,-1 1 0,1-1 0,0 1 0,-1 0 0,1 0 0,0 0 0,0 0 0,-1 0 0,1 0 0,0 0 0,0 0 0,-2 3 0,1-1 0,0 0 0,0 0 0,1 1 0,0-1 0,0 1 0,0-1 0,0 1 0,0-1 0,1 1 0,-2 5 0,0 8 0,0 1 0,2-1 0,1 34 0,0-43 0,0 97 0,4 78 0,-3-179 0,0 1 0,0-1 0,0 0 0,1 0 0,0 0 0,0 0 0,0 0 0,5 5 0,-5-5 0,1 0 0,-1 0 0,0 0 0,0-1 0,-1 2 0,3 4 0,-5-8 0,1 0 0,0 0 0,0-1 0,-1 1 0,1 0 0,-1 0 0,1 0 0,-1-1 0,1 1 0,-1 0 0,1-1 0,-1 1 0,0 0 0,1-1 0,-1 1 0,0-1 0,0 1 0,0-1 0,1 1 0,-1-1 0,0 0 0,0 1 0,0-1 0,0 0 0,0 0 0,-2 1 0,-31 7 0,28-7 0,-12 3 0,-1 0 0,0-2 0,0 0 0,0 0 0,0-2 0,0 0 0,-1-1 0,-31-6 0,48 6 0,-1 0 0,1 0 0,0 0 0,0-1 0,0 1 0,1-1 0,-1 0 0,0 1 0,1-1 0,-1 0 0,1-1 0,-1 1 0,1 0 0,0 0 0,0-1 0,0 1 0,1-1 0,-1 0 0,1 1 0,0-1 0,-1 0 0,1 0 0,0 0 0,1 0 0,-1 0 0,1 0 0,-1 0 0,1 0 0,0 0 0,0 0 0,1 0 0,-1 0 0,1 0 0,0-2 0,1-2 0,0 0 0,0 0 0,1 0 0,0 0 0,0 0 0,1 1 0,0 0 0,0-1 0,1 1 0,0 1 0,0-1 0,0 1 0,8-6 0,-5 5 0,1 1 0,0 1 0,0-1 0,0 2 0,0-1 0,1 1 0,0 0 0,0 1 0,0 0 0,0 0 0,19-1 0,36-6 0,-58 7 0,0 0 0,0 0 0,0-1 0,-1 0 0,1 0 0,-1 0 0,1-1 0,-1 0 0,-1 0 0,1 0 0,-1 0 0,1-1 0,-2 0 0,1 0 0,0 0 0,-1-1 0,0 1 0,-1-1 0,1 0 0,-1 0 0,0 0 0,-1 0 0,0 0 0,0-1 0,0 1 0,-1-1 0,0 1 0,0-11 0,-1 7 0,1 0 0,-2 1 0,1-1 0,-2 0 0,1 0 0,-2 1 0,1-1 0,-1 1 0,-7-14 0,6 16 0,-1 0 0,0 0 0,-1 0 0,0 0 0,0 1 0,-1 0 0,1 0 0,-2 0 0,1 1 0,-1 0 0,-10-6 0,-5-1-1365,3 1-5461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8:40.015"/>
    </inkml:context>
    <inkml:brush xml:id="br0">
      <inkml:brushProperty name="width" value="0.05" units="cm"/>
      <inkml:brushProperty name="height" value="0.05" units="cm"/>
      <inkml:brushProperty name="color" value="#FF0066"/>
    </inkml:brush>
  </inkml:definitions>
  <inkml:trace contextRef="#ctx0" brushRef="#br0">83 128 24575,'0'0'0,"1"-1"0,-1 1 0,0-1 0,0 1 0,0-1 0,0 1 0,-1-1 0,1 1 0,0-1 0,0 1 0,0-1 0,0 1 0,0-1 0,-1 1 0,1-1 0,0 1 0,-1-1 0,1 1 0,0 0 0,-1-1 0,1 1 0,0-1 0,-1 1 0,1 0 0,-1-1 0,1 1 0,-1 0 0,1 0 0,-1-1 0,1 1 0,-1 0 0,1 0 0,-1 0 0,1 0 0,-1-1 0,1 1 0,-1 0 0,1 0 0,-1 0 0,0 0 0,1 0 0,-1 0 0,1 0 0,-1 0 0,1 1 0,-1-1 0,0 0 0,1 0 0,-1 1 0,-1-1 0,0 1 0,1-1 0,-1 1 0,1 0 0,-1-1 0,1 1 0,-1 0 0,1 0 0,0 0 0,-1 0 0,1 0 0,0 0 0,0 1 0,0-1 0,0 0 0,-1 2 0,0 2 0,1 0 0,0-1 0,0 1 0,1 0 0,-1 0 0,1 0 0,0 0 0,1 0 0,-1-1 0,1 1 0,2 7 0,-2-9 0,0 0 0,0 0 0,0-1 0,0 1 0,0 0 0,1-1 0,-1 1 0,1-1 0,0 1 0,0-1 0,0 0 0,0 0 0,0 1 0,0-1 0,1-1 0,-1 1 0,1 0 0,0 0 0,-1-1 0,6 3 0,-7-4 0,0 0 0,0 0 0,0-1 0,0 1 0,0 0 0,0 0 0,0 0 0,0 0 0,0-1 0,0 1 0,0-1 0,0 1 0,-1 0 0,1-1 0,0 1 0,0-1 0,0 1 0,-1-1 0,1 0 0,0 1 0,-1-1 0,1 0 0,-1 1 0,1-1 0,-1 0 0,1 0 0,-1 0 0,1 1 0,-1-1 0,0 0 0,1 0 0,-1 0 0,0 0 0,0 0 0,0 1 0,0-1 0,0 0 0,0-1 0,4-40 0,-4 39 0,-2-35 0,2-27 0,1 61 0,-1 1 0,1-1 0,0 1 0,0-1 0,0 1 0,0 0 0,1-1 0,0 1 0,-1 0 0,1 0 0,1 0 0,-1 0 0,0 0 0,6-4 0,-8 6 0,1 1 0,-1 0 0,0 0 0,0 0 0,1-1 0,-1 1 0,0 0 0,0 0 0,1 0 0,-1-1 0,0 1 0,0 0 0,0-1 0,1 1 0,-1 0 0,0 0 0,0-1 0,0 1 0,0 0 0,0-1 0,0 1 0,0 0 0,0-1 0,0 1 0,0 0 0,0-1 0,0 1 0,0 0 0,0 0 0,0-1 0,0 1 0,0 0 0,0-1 0,0 1 0,-1 0 0,1-1 0,0 1 0,0 0 0,0 0 0,-1-1 0,1 1 0,0 0 0,0 0 0,-1 0 0,1-1 0,0 1 0,-1 0 0,1 0 0,0 0 0,0 0 0,-1-1 0,-30-7 0,25 7 0,0 1 0,0-1 0,0 1 0,0 0 0,0 0 0,0 1 0,0 0 0,0 0 0,0 0 0,-7 3 0,11-3 0,-1 1 0,1 0 0,-1 0 0,1 1 0,0-1 0,0 0 0,0 1 0,0-1 0,1 1 0,-1-1 0,1 1 0,-1 0 0,1-1 0,0 1 0,1 0 0,-1 0 0,0 0 0,0 4 0,0 8 0,1 0 0,1 22 0,1-19 0,-1 65 0,3 45 0,-4-126 0,1 1 0,-1-1 0,1 1 0,0-1 0,0 1 0,0-1 0,0 0 0,0 1 0,0-1 0,1 0 0,0 0 0,-1 0 0,1 0 0,0 0 0,0 0 0,0 0 0,3 2 0,-4-4 0,0 1 0,0-1 0,0 1 0,0-1 0,-1 0 0,1 1 0,0-1 0,0 0 0,0 0 0,0 0 0,0 0 0,0 1 0,0-1 0,0 0 0,0-1 0,0 1 0,0 0 0,0 0 0,0 0 0,1-1 0,0 1 0,-1-1 0,0 0 0,1 0 0,-1 0 0,0 0 0,1 0 0,-1 0 0,0 0 0,0-1 0,0 1 0,0 0 0,0 0 0,-1-1 0,1 1 0,1-3 0,2-8 0,-1 0 0,0 0 0,-1 1 0,-1-2 0,0 1 0,-1-22 0,0 17 0,0 0 0,5-27 0,8-24-1365,-11 49-5461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12-11T19:48:40.016"/>
    </inkml:context>
    <inkml:brush xml:id="br0">
      <inkml:brushProperty name="width" value="0.05" units="cm"/>
      <inkml:brushProperty name="height" value="0.05" units="cm"/>
      <inkml:brushProperty name="color" value="#FF0066"/>
    </inkml:brush>
  </inkml:definitions>
  <inkml:trace contextRef="#ctx0" brushRef="#br0">148 0 24575,'-11'0'0,"-1"0"0,1 1 0,0 0 0,0 1 0,0 0 0,-19 5 0,27-5 0,0-1 0,0 0 0,0 1 0,0-1 0,0 1 0,0-1 0,1 1 0,-1 0 0,1 0 0,-1 1 0,1-1 0,0 0 0,0 1 0,0-1 0,0 1 0,1-1 0,-1 1 0,1 0 0,0 0 0,0-1 0,0 1 0,0 0 0,0 0 0,1 0 0,-1 0 0,1 0 0,0 4 0,1-2 0,0 0 0,0 0 0,0 1 0,1-1 0,0 0 0,0 0 0,1 0 0,-1-1 0,5 7 0,-3-5 0,0 0 0,-1 1 0,0-1 0,0 1 0,1 7 0,4 54 0,-7-63 0,-1 1 0,0-1 0,-1 1 0,1-1 0,-1 1 0,-1-1 0,1 0 0,-1 0 0,0 0 0,-3 6 0,5-11 0,0 0 0,0 1 0,0-1 0,0 0 0,0 0 0,0 0 0,0 0 0,0 0 0,0 0 0,-1 0 0,1 1 0,0-1 0,0 0 0,0 0 0,0 0 0,0 0 0,0 0 0,0 0 0,0 0 0,-1 0 0,1 0 0,0 0 0,0 0 0,0 0 0,0 0 0,0 1 0,-1-1 0,1 0 0,0 0 0,0 0 0,0 0 0,0 0 0,0 0 0,-1 0 0,1 0 0,0 0 0,0-1 0,0 1 0,0 0 0,0 0 0,0 0 0,-1 0 0,1 0 0,0 0 0,0 0 0,0 0 0,0 0 0,0 0 0,0 0 0,-1 0 0,1 0 0,0-1 0,0 1 0,0 0 0,0 0 0,0 0 0,0 0 0,-5-12 0,0-14 0,4 9 0,-1 6 0,2 0 0,-1 0 0,1 1 0,1-1 0,3-17 0,-3 26 0,-1 0 0,1 0 0,0 0 0,0 0 0,0 0 0,0 0 0,0 1 0,1-1 0,-1 0 0,0 0 0,1 1 0,0-1 0,-1 1 0,1-1 0,0 1 0,0 0 0,0-1 0,0 1 0,0 0 0,0 0 0,1 0 0,-1 1 0,0-1 0,0 0 0,1 1 0,-1-1 0,0 1 0,1 0 0,-1 0 0,1-1 0,-1 2 0,0-1 0,4 0 0,3 1 0,0 0 0,0 1 0,0 0 0,0 0 0,0 1 0,-1 0 0,1 0 0,-1 1 0,0 0 0,0 0 0,0 0 0,-1 1 0,0 0 0,0 1 0,0 0 0,-1-1 0,0 2 0,0-1 0,0 1 0,-1 0 0,0 0 0,-1 0 0,0 0 0,0 1 0,-1-1 0,0 1 0,0 0 0,-1 0 0,0 0 0,-1 0 0,0 0 0,0 1 0,-1 8 0,0 12 0,-6 137 0,6-163 0,-1-1 0,1 1 0,-1 0 0,0-1 0,0 1 0,0-1 0,0 1 0,0-1 0,0 1 0,-1-1 0,1 0 0,-1 1 0,0-1 0,0 0 0,0 0 0,0 0 0,0 0 0,0-1 0,-1 1 0,1 0 0,-1-1 0,1 1 0,-1-1 0,0 0 0,0 0 0,1 0 0,-1 0 0,0 0 0,0-1 0,0 1 0,-5 0 0,-8 0 0,0 0 0,-1-1 0,1-1 0,-26-3 0,39 3 0,-2 1 0,0-1 0,0 0 0,0 0 0,0 0 0,1-1 0,-1 0 0,0 1 0,1-2 0,-1 1 0,1 0 0,0-1 0,0 1 0,0-1 0,0 0 0,0 0 0,1-1 0,-6-5 0,7 6 0,0 0 0,1 0 0,-1 0 0,1 0 0,0 0 0,0 0 0,0-1 0,0 1 0,1 0 0,0 0 0,-1-1 0,1 1 0,0 0 0,1 0 0,-1-1 0,1 1 0,0 0 0,-1 0 0,2 0 0,-1-1 0,0 1 0,1 0 0,-1 1 0,1-1 0,2-3 0,2-1 0,-1 0 0,0 0 0,-1 0 0,0-1 0,0 1 0,0-1 0,-1 0 0,-1 0 0,1 0 0,-2 0 0,1 0 0,0-11 0,-2 14 0,0 1 0,1-1 0,-1 1 0,1-1 0,1 0 0,-1 1 0,1 0 0,0-1 0,0 1 0,0 0 0,1 0 0,-1 0 0,1 0 0,1 0 0,-1 0 0,0 1 0,5-4 0,5-2 0,0 0 0,1 1 0,0 0 0,16-6 0,-16 8 0,-1-1 0,0 0 0,0-1 0,13-10 0,-24 17 0,-1 0 0,1 0 0,-1 0 0,0 0 0,1 0 0,-1 0 0,0-1 0,0 1 0,0 0 0,0-1 0,0 1 0,-1-1 0,1 1 0,0-1 0,-1 1 0,1-1 0,-1 1 0,1-1 0,-1 1 0,0-1 0,0 0 0,0 1 0,0-1 0,0 1 0,0-1 0,0 0 0,-1 1 0,1-1 0,-1 1 0,1-1 0,-1 1 0,0-1 0,0 1 0,1 0 0,-1-1 0,0 1 0,0 0 0,-1-1 0,1 1 0,0 0 0,0 0 0,-1 0 0,1 0 0,-1 0 0,-2-1 0,-2-2 0,-1 0 0,1 1 0,-1 0 0,-1 0 0,1 1 0,0-1 0,-1 2 0,1-1 0,-11-1 0,-13-1 26,24 2-304,-1 1-1,0 0 1,0 0 0,-13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008065-9B79-4F39-8D1B-900E3912A032}" type="datetimeFigureOut">
              <a:rPr lang="en-US" smtClean="0"/>
              <a:t>12/11/2021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E3671-7C21-40CE-930E-1BEAA135AFBB}" type="slidenum">
              <a:rPr lang="en-US" smtClean="0"/>
              <a:t>‹#›</a:t>
            </a:fld>
            <a:endParaRPr lang="en-US"/>
          </a:p>
        </p:txBody>
      </p:sp>
    </p:spTree>
    <p:extLst>
      <p:ext uri="{BB962C8B-B14F-4D97-AF65-F5344CB8AC3E}">
        <p14:creationId xmlns:p14="http://schemas.microsoft.com/office/powerpoint/2010/main" val="77124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Ray Duran, and my background is signal processing, video compression and chip design with a severe math bias.</a:t>
            </a:r>
          </a:p>
        </p:txBody>
      </p:sp>
      <p:sp>
        <p:nvSpPr>
          <p:cNvPr id="4" name="Slide Number Placeholder 3"/>
          <p:cNvSpPr>
            <a:spLocks noGrp="1"/>
          </p:cNvSpPr>
          <p:nvPr>
            <p:ph type="sldNum" sz="quarter" idx="5"/>
          </p:nvPr>
        </p:nvSpPr>
        <p:spPr/>
        <p:txBody>
          <a:bodyPr/>
          <a:lstStyle/>
          <a:p>
            <a:fld id="{2E6E3671-7C21-40CE-930E-1BEAA135AFBB}" type="slidenum">
              <a:rPr lang="en-US" smtClean="0"/>
              <a:t>2</a:t>
            </a:fld>
            <a:endParaRPr lang="en-US"/>
          </a:p>
        </p:txBody>
      </p:sp>
    </p:spTree>
    <p:extLst>
      <p:ext uri="{BB962C8B-B14F-4D97-AF65-F5344CB8AC3E}">
        <p14:creationId xmlns:p14="http://schemas.microsoft.com/office/powerpoint/2010/main" val="319774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would like to have something faster to compute for 3-D imaging. We use the FISTA in our experiments. The ADMM is a popular optimization these days. Basically, if you have a way of separating the problem into two convex functions, and you can then make your constraints linearly then there is a big speedup. This method is related to a penalty of </a:t>
            </a:r>
            <a:r>
              <a:rPr lang="en-US" dirty="0" err="1"/>
              <a:t>Lagrangian</a:t>
            </a:r>
            <a:r>
              <a:rPr lang="en-US" dirty="0"/>
              <a:t> methods. I am not very familiar with ADMM but am familiar with </a:t>
            </a:r>
          </a:p>
          <a:p>
            <a:r>
              <a:rPr lang="en-US" dirty="0" err="1"/>
              <a:t>Lagrangian</a:t>
            </a:r>
            <a:r>
              <a:rPr lang="en-US" dirty="0"/>
              <a:t> methods that speed up optimization. I have used such techniques in doing video compression, where the idea is to reduce bit rate but maintain distortion.. This is the classical bitrate  distortion problem in information theory.</a:t>
            </a:r>
          </a:p>
        </p:txBody>
      </p:sp>
      <p:sp>
        <p:nvSpPr>
          <p:cNvPr id="4" name="Slide Number Placeholder 3"/>
          <p:cNvSpPr>
            <a:spLocks noGrp="1"/>
          </p:cNvSpPr>
          <p:nvPr>
            <p:ph type="sldNum" sz="quarter" idx="5"/>
          </p:nvPr>
        </p:nvSpPr>
        <p:spPr/>
        <p:txBody>
          <a:bodyPr/>
          <a:lstStyle/>
          <a:p>
            <a:fld id="{2E6E3671-7C21-40CE-930E-1BEAA135AFBB}" type="slidenum">
              <a:rPr lang="en-US" smtClean="0"/>
              <a:t>12</a:t>
            </a:fld>
            <a:endParaRPr lang="en-US"/>
          </a:p>
        </p:txBody>
      </p:sp>
    </p:spTree>
    <p:extLst>
      <p:ext uri="{BB962C8B-B14F-4D97-AF65-F5344CB8AC3E}">
        <p14:creationId xmlns:p14="http://schemas.microsoft.com/office/powerpoint/2010/main" val="3621225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equation b = </a:t>
            </a:r>
            <a:r>
              <a:rPr lang="en-US" dirty="0" err="1"/>
              <a:t>Hv</a:t>
            </a:r>
            <a:r>
              <a:rPr lang="en-US" dirty="0"/>
              <a:t>; H is the forward model whose columns consist of the caustic patterns</a:t>
            </a:r>
          </a:p>
        </p:txBody>
      </p:sp>
      <p:sp>
        <p:nvSpPr>
          <p:cNvPr id="4" name="Slide Number Placeholder 3"/>
          <p:cNvSpPr>
            <a:spLocks noGrp="1"/>
          </p:cNvSpPr>
          <p:nvPr>
            <p:ph type="sldNum" sz="quarter" idx="5"/>
          </p:nvPr>
        </p:nvSpPr>
        <p:spPr/>
        <p:txBody>
          <a:bodyPr/>
          <a:lstStyle/>
          <a:p>
            <a:fld id="{2E6E3671-7C21-40CE-930E-1BEAA135AFBB}" type="slidenum">
              <a:rPr lang="en-US" smtClean="0"/>
              <a:t>13</a:t>
            </a:fld>
            <a:endParaRPr lang="en-US"/>
          </a:p>
        </p:txBody>
      </p:sp>
    </p:spTree>
    <p:extLst>
      <p:ext uri="{BB962C8B-B14F-4D97-AF65-F5344CB8AC3E}">
        <p14:creationId xmlns:p14="http://schemas.microsoft.com/office/powerpoint/2010/main" val="2090780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diffuse; Raspberry Pi sensor, aperture, calibration.</a:t>
            </a:r>
          </a:p>
        </p:txBody>
      </p:sp>
      <p:sp>
        <p:nvSpPr>
          <p:cNvPr id="4" name="Slide Number Placeholder 3"/>
          <p:cNvSpPr>
            <a:spLocks noGrp="1"/>
          </p:cNvSpPr>
          <p:nvPr>
            <p:ph type="sldNum" sz="quarter" idx="5"/>
          </p:nvPr>
        </p:nvSpPr>
        <p:spPr/>
        <p:txBody>
          <a:bodyPr/>
          <a:lstStyle/>
          <a:p>
            <a:fld id="{2E6E3671-7C21-40CE-930E-1BEAA135AFBB}" type="slidenum">
              <a:rPr lang="en-US" smtClean="0"/>
              <a:t>15</a:t>
            </a:fld>
            <a:endParaRPr lang="en-US"/>
          </a:p>
        </p:txBody>
      </p:sp>
    </p:spTree>
    <p:extLst>
      <p:ext uri="{BB962C8B-B14F-4D97-AF65-F5344CB8AC3E}">
        <p14:creationId xmlns:p14="http://schemas.microsoft.com/office/powerpoint/2010/main" val="602056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19</a:t>
            </a:fld>
            <a:endParaRPr lang="en-US"/>
          </a:p>
        </p:txBody>
      </p:sp>
    </p:spTree>
    <p:extLst>
      <p:ext uri="{BB962C8B-B14F-4D97-AF65-F5344CB8AC3E}">
        <p14:creationId xmlns:p14="http://schemas.microsoft.com/office/powerpoint/2010/main" val="3124275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voxel size again is our N dimension from earlier determines how fine a resolution we can see that ultimately is related to the complexity of the object and ultimately how much we can process.</a:t>
            </a:r>
          </a:p>
        </p:txBody>
      </p:sp>
      <p:sp>
        <p:nvSpPr>
          <p:cNvPr id="4" name="Slide Number Placeholder 3"/>
          <p:cNvSpPr>
            <a:spLocks noGrp="1"/>
          </p:cNvSpPr>
          <p:nvPr>
            <p:ph type="sldNum" sz="quarter" idx="5"/>
          </p:nvPr>
        </p:nvSpPr>
        <p:spPr/>
        <p:txBody>
          <a:bodyPr/>
          <a:lstStyle/>
          <a:p>
            <a:fld id="{2E6E3671-7C21-40CE-930E-1BEAA135AFBB}" type="slidenum">
              <a:rPr lang="en-US" smtClean="0"/>
              <a:t>20</a:t>
            </a:fld>
            <a:endParaRPr lang="en-US"/>
          </a:p>
        </p:txBody>
      </p:sp>
    </p:spTree>
    <p:extLst>
      <p:ext uri="{BB962C8B-B14F-4D97-AF65-F5344CB8AC3E}">
        <p14:creationId xmlns:p14="http://schemas.microsoft.com/office/powerpoint/2010/main" val="1670217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project has opened up some interesting lines of research to continue on.</a:t>
            </a:r>
          </a:p>
        </p:txBody>
      </p:sp>
      <p:sp>
        <p:nvSpPr>
          <p:cNvPr id="4" name="Slide Number Placeholder 3"/>
          <p:cNvSpPr>
            <a:spLocks noGrp="1"/>
          </p:cNvSpPr>
          <p:nvPr>
            <p:ph type="sldNum" sz="quarter" idx="5"/>
          </p:nvPr>
        </p:nvSpPr>
        <p:spPr/>
        <p:txBody>
          <a:bodyPr/>
          <a:lstStyle/>
          <a:p>
            <a:fld id="{2E6E3671-7C21-40CE-930E-1BEAA135AFBB}" type="slidenum">
              <a:rPr lang="en-US" smtClean="0"/>
              <a:t>21</a:t>
            </a:fld>
            <a:endParaRPr lang="en-US"/>
          </a:p>
        </p:txBody>
      </p:sp>
    </p:spTree>
    <p:extLst>
      <p:ext uri="{BB962C8B-B14F-4D97-AF65-F5344CB8AC3E}">
        <p14:creationId xmlns:p14="http://schemas.microsoft.com/office/powerpoint/2010/main" val="170152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end my presentation with my coolest slide. </a:t>
            </a:r>
            <a:r>
              <a:rPr lang="en-US" dirty="0">
                <a:sym typeface="Wingdings" panose="05000000000000000000" pitchFamily="2" charset="2"/>
              </a:rPr>
              <a:t> This is the harmonic oscillator model used in quantum mechanics. The wave function which is related to a Hermite </a:t>
            </a:r>
            <a:r>
              <a:rPr lang="en-US" dirty="0" err="1">
                <a:sym typeface="Wingdings" panose="05000000000000000000" pitchFamily="2" charset="2"/>
              </a:rPr>
              <a:t>Polynomial,gaussian</a:t>
            </a:r>
            <a:r>
              <a:rPr lang="en-US" dirty="0">
                <a:sym typeface="Wingdings" panose="05000000000000000000" pitchFamily="2" charset="2"/>
              </a:rPr>
              <a:t> function and a normalization constant. For us, there is a strong connection to modeling the light field as a Wigner distribution.</a:t>
            </a:r>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23</a:t>
            </a:fld>
            <a:endParaRPr lang="en-US"/>
          </a:p>
        </p:txBody>
      </p:sp>
    </p:spTree>
    <p:extLst>
      <p:ext uri="{BB962C8B-B14F-4D97-AF65-F5344CB8AC3E}">
        <p14:creationId xmlns:p14="http://schemas.microsoft.com/office/powerpoint/2010/main" val="2729683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24</a:t>
            </a:fld>
            <a:endParaRPr lang="en-US"/>
          </a:p>
        </p:txBody>
      </p:sp>
    </p:spTree>
    <p:extLst>
      <p:ext uri="{BB962C8B-B14F-4D97-AF65-F5344CB8AC3E}">
        <p14:creationId xmlns:p14="http://schemas.microsoft.com/office/powerpoint/2010/main" val="2156732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 with scattering:1.  Light is outside numerical aperture of our system 2. Spatial frequencies of our light are mixed or convolved with our own system and noisy. Since we are all BME’s here or EE’s for the most part then a highly motivating example for us is the field of tissue scattering.</a:t>
            </a:r>
          </a:p>
        </p:txBody>
      </p:sp>
      <p:sp>
        <p:nvSpPr>
          <p:cNvPr id="4" name="Slide Number Placeholder 3"/>
          <p:cNvSpPr>
            <a:spLocks noGrp="1"/>
          </p:cNvSpPr>
          <p:nvPr>
            <p:ph type="sldNum" sz="quarter" idx="5"/>
          </p:nvPr>
        </p:nvSpPr>
        <p:spPr/>
        <p:txBody>
          <a:bodyPr/>
          <a:lstStyle/>
          <a:p>
            <a:fld id="{2E6E3671-7C21-40CE-930E-1BEAA135AFBB}" type="slidenum">
              <a:rPr lang="en-US" smtClean="0"/>
              <a:t>3</a:t>
            </a:fld>
            <a:endParaRPr lang="en-US"/>
          </a:p>
        </p:txBody>
      </p:sp>
    </p:spTree>
    <p:extLst>
      <p:ext uri="{BB962C8B-B14F-4D97-AF65-F5344CB8AC3E}">
        <p14:creationId xmlns:p14="http://schemas.microsoft.com/office/powerpoint/2010/main" val="249442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vivo microscopy and the 4</a:t>
            </a:r>
            <a:r>
              <a:rPr lang="en-US" baseline="30000" dirty="0"/>
              <a:t>th</a:t>
            </a:r>
            <a:r>
              <a:rPr lang="en-US" dirty="0"/>
              <a:t> BME seminar.</a:t>
            </a:r>
          </a:p>
        </p:txBody>
      </p:sp>
      <p:sp>
        <p:nvSpPr>
          <p:cNvPr id="4" name="Slide Number Placeholder 3"/>
          <p:cNvSpPr>
            <a:spLocks noGrp="1"/>
          </p:cNvSpPr>
          <p:nvPr>
            <p:ph type="sldNum" sz="quarter" idx="5"/>
          </p:nvPr>
        </p:nvSpPr>
        <p:spPr/>
        <p:txBody>
          <a:bodyPr/>
          <a:lstStyle/>
          <a:p>
            <a:fld id="{2E6E3671-7C21-40CE-930E-1BEAA135AFBB}" type="slidenum">
              <a:rPr lang="en-US" smtClean="0"/>
              <a:t>4</a:t>
            </a:fld>
            <a:endParaRPr lang="en-US"/>
          </a:p>
        </p:txBody>
      </p:sp>
    </p:spTree>
    <p:extLst>
      <p:ext uri="{BB962C8B-B14F-4D97-AF65-F5344CB8AC3E}">
        <p14:creationId xmlns:p14="http://schemas.microsoft.com/office/powerpoint/2010/main" val="467355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 = </a:t>
            </a:r>
            <a:r>
              <a:rPr lang="en-US" dirty="0" err="1"/>
              <a:t>Hv</a:t>
            </a:r>
            <a:r>
              <a:rPr lang="en-US" dirty="0"/>
              <a:t> . You can think of this in our context as  b = 2D sensor array M So,  b (Mx1) = H(</a:t>
            </a:r>
            <a:r>
              <a:rPr lang="en-US" dirty="0" err="1"/>
              <a:t>MxN</a:t>
            </a:r>
            <a:r>
              <a:rPr lang="en-US" dirty="0"/>
              <a:t>)*V(Nx1); N is 3D voxels; M is 2D sensor array M &lt;&lt; N so this is an undetermined system. So, this can’t be solved by pre-2005 understanding of systems of equations, but if we enforce sparsity we do converge to a solution. This is a classical basis pursuit problem in compressive sensing. Also, the H array needs to have undistributed uncorrelated columns. </a:t>
            </a:r>
          </a:p>
        </p:txBody>
      </p:sp>
      <p:sp>
        <p:nvSpPr>
          <p:cNvPr id="4" name="Slide Number Placeholder 3"/>
          <p:cNvSpPr>
            <a:spLocks noGrp="1"/>
          </p:cNvSpPr>
          <p:nvPr>
            <p:ph type="sldNum" sz="quarter" idx="5"/>
          </p:nvPr>
        </p:nvSpPr>
        <p:spPr/>
        <p:txBody>
          <a:bodyPr/>
          <a:lstStyle/>
          <a:p>
            <a:fld id="{2E6E3671-7C21-40CE-930E-1BEAA135AFBB}" type="slidenum">
              <a:rPr lang="en-US" smtClean="0"/>
              <a:t>5</a:t>
            </a:fld>
            <a:endParaRPr lang="en-US"/>
          </a:p>
        </p:txBody>
      </p:sp>
    </p:spTree>
    <p:extLst>
      <p:ext uri="{BB962C8B-B14F-4D97-AF65-F5344CB8AC3E}">
        <p14:creationId xmlns:p14="http://schemas.microsoft.com/office/powerpoint/2010/main" val="2692531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sparsity we need an extra bit of “magic” for our system matrix H. Let us look at the above</a:t>
            </a:r>
          </a:p>
        </p:txBody>
      </p:sp>
      <p:sp>
        <p:nvSpPr>
          <p:cNvPr id="4" name="Slide Number Placeholder 3"/>
          <p:cNvSpPr>
            <a:spLocks noGrp="1"/>
          </p:cNvSpPr>
          <p:nvPr>
            <p:ph type="sldNum" sz="quarter" idx="5"/>
          </p:nvPr>
        </p:nvSpPr>
        <p:spPr/>
        <p:txBody>
          <a:bodyPr/>
          <a:lstStyle/>
          <a:p>
            <a:fld id="{2E6E3671-7C21-40CE-930E-1BEAA135AFBB}" type="slidenum">
              <a:rPr lang="en-US" smtClean="0"/>
              <a:t>6</a:t>
            </a:fld>
            <a:endParaRPr lang="en-US"/>
          </a:p>
        </p:txBody>
      </p:sp>
    </p:spTree>
    <p:extLst>
      <p:ext uri="{BB962C8B-B14F-4D97-AF65-F5344CB8AC3E}">
        <p14:creationId xmlns:p14="http://schemas.microsoft.com/office/powerpoint/2010/main" val="4529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what do we have: 1. Satisfied sparsity. But sparsity is not enough, we also satisfied this uncertainty relation dual pair of basis that satisfies this uncorrelatedness. So, if we can just come up with a medium that allows this we are in business.</a:t>
            </a:r>
          </a:p>
        </p:txBody>
      </p:sp>
      <p:sp>
        <p:nvSpPr>
          <p:cNvPr id="4" name="Slide Number Placeholder 3"/>
          <p:cNvSpPr>
            <a:spLocks noGrp="1"/>
          </p:cNvSpPr>
          <p:nvPr>
            <p:ph type="sldNum" sz="quarter" idx="5"/>
          </p:nvPr>
        </p:nvSpPr>
        <p:spPr/>
        <p:txBody>
          <a:bodyPr/>
          <a:lstStyle/>
          <a:p>
            <a:fld id="{2E6E3671-7C21-40CE-930E-1BEAA135AFBB}" type="slidenum">
              <a:rPr lang="en-US" smtClean="0"/>
              <a:t>7</a:t>
            </a:fld>
            <a:endParaRPr lang="en-US"/>
          </a:p>
        </p:txBody>
      </p:sp>
    </p:spTree>
    <p:extLst>
      <p:ext uri="{BB962C8B-B14F-4D97-AF65-F5344CB8AC3E}">
        <p14:creationId xmlns:p14="http://schemas.microsoft.com/office/powerpoint/2010/main" val="1115974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that medium.; A diffuser can be thought of as a kind of random matrix. So, all we would then need is for our voxels to be sparse in some domain. As we saw earlier in Professor Liang’s lecture on compressive imaging, we are saved as a random matrix multiplied by another matrix is still random. So, if we transpose our solution into a spare domain with some matrix we are still random.</a:t>
            </a:r>
          </a:p>
        </p:txBody>
      </p:sp>
      <p:sp>
        <p:nvSpPr>
          <p:cNvPr id="4" name="Slide Number Placeholder 3"/>
          <p:cNvSpPr>
            <a:spLocks noGrp="1"/>
          </p:cNvSpPr>
          <p:nvPr>
            <p:ph type="sldNum" sz="quarter" idx="5"/>
          </p:nvPr>
        </p:nvSpPr>
        <p:spPr/>
        <p:txBody>
          <a:bodyPr/>
          <a:lstStyle/>
          <a:p>
            <a:fld id="{2E6E3671-7C21-40CE-930E-1BEAA135AFBB}" type="slidenum">
              <a:rPr lang="en-US" smtClean="0"/>
              <a:t>8</a:t>
            </a:fld>
            <a:endParaRPr lang="en-US"/>
          </a:p>
        </p:txBody>
      </p:sp>
    </p:spTree>
    <p:extLst>
      <p:ext uri="{BB962C8B-B14F-4D97-AF65-F5344CB8AC3E}">
        <p14:creationId xmlns:p14="http://schemas.microsoft.com/office/powerpoint/2010/main" val="3359120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remember from linear systems, a shift is just a re-</a:t>
            </a:r>
            <a:r>
              <a:rPr lang="en-US" dirty="0" err="1"/>
              <a:t>cyle</a:t>
            </a:r>
            <a:r>
              <a:rPr lang="en-US" dirty="0"/>
              <a:t> of data in the convolution matrix</a:t>
            </a:r>
          </a:p>
        </p:txBody>
      </p:sp>
      <p:sp>
        <p:nvSpPr>
          <p:cNvPr id="4" name="Slide Number Placeholder 3"/>
          <p:cNvSpPr>
            <a:spLocks noGrp="1"/>
          </p:cNvSpPr>
          <p:nvPr>
            <p:ph type="sldNum" sz="quarter" idx="5"/>
          </p:nvPr>
        </p:nvSpPr>
        <p:spPr/>
        <p:txBody>
          <a:bodyPr/>
          <a:lstStyle/>
          <a:p>
            <a:fld id="{2E6E3671-7C21-40CE-930E-1BEAA135AFBB}" type="slidenum">
              <a:rPr lang="en-US" smtClean="0"/>
              <a:t>9</a:t>
            </a:fld>
            <a:endParaRPr lang="en-US"/>
          </a:p>
        </p:txBody>
      </p:sp>
    </p:spTree>
    <p:extLst>
      <p:ext uri="{BB962C8B-B14F-4D97-AF65-F5344CB8AC3E}">
        <p14:creationId xmlns:p14="http://schemas.microsoft.com/office/powerpoint/2010/main" val="2210293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Adjoint </a:t>
            </a:r>
            <a:r>
              <a:rPr lang="en-US"/>
              <a:t>NOT Adjunct!!</a:t>
            </a:r>
          </a:p>
        </p:txBody>
      </p:sp>
      <p:sp>
        <p:nvSpPr>
          <p:cNvPr id="4" name="Slide Number Placeholder 3"/>
          <p:cNvSpPr>
            <a:spLocks noGrp="1"/>
          </p:cNvSpPr>
          <p:nvPr>
            <p:ph type="sldNum" sz="quarter" idx="5"/>
          </p:nvPr>
        </p:nvSpPr>
        <p:spPr/>
        <p:txBody>
          <a:bodyPr/>
          <a:lstStyle/>
          <a:p>
            <a:fld id="{2E6E3671-7C21-40CE-930E-1BEAA135AFBB}" type="slidenum">
              <a:rPr lang="en-US" smtClean="0"/>
              <a:t>11</a:t>
            </a:fld>
            <a:endParaRPr lang="en-US"/>
          </a:p>
        </p:txBody>
      </p:sp>
    </p:spTree>
    <p:extLst>
      <p:ext uri="{BB962C8B-B14F-4D97-AF65-F5344CB8AC3E}">
        <p14:creationId xmlns:p14="http://schemas.microsoft.com/office/powerpoint/2010/main" val="9301291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3B10-BAAE-4DB4-92E9-7B7513B827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70CC74-5AF9-4C0C-B275-5E80CCC455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D05F35-C08B-4C89-9E45-80B4B0A640EC}"/>
              </a:ext>
            </a:extLst>
          </p:cNvPr>
          <p:cNvSpPr>
            <a:spLocks noGrp="1"/>
          </p:cNvSpPr>
          <p:nvPr>
            <p:ph type="dt" sz="half" idx="10"/>
          </p:nvPr>
        </p:nvSpPr>
        <p:spPr/>
        <p:txBody>
          <a:bodyPr/>
          <a:lstStyle/>
          <a:p>
            <a:fld id="{F118C18E-C054-41D8-913A-83E1640DCC71}" type="datetimeFigureOut">
              <a:rPr lang="en-US" smtClean="0"/>
              <a:t>12/11/2021</a:t>
            </a:fld>
            <a:endParaRPr lang="en-US"/>
          </a:p>
        </p:txBody>
      </p:sp>
      <p:sp>
        <p:nvSpPr>
          <p:cNvPr id="5" name="Footer Placeholder 4">
            <a:extLst>
              <a:ext uri="{FF2B5EF4-FFF2-40B4-BE49-F238E27FC236}">
                <a16:creationId xmlns:a16="http://schemas.microsoft.com/office/drawing/2014/main" id="{A59EF42A-FC3B-459F-A381-6F0F3C7A9B13}"/>
              </a:ext>
            </a:extLst>
          </p:cNvPr>
          <p:cNvSpPr>
            <a:spLocks noGrp="1"/>
          </p:cNvSpPr>
          <p:nvPr>
            <p:ph type="ftr" sz="quarter" idx="11"/>
          </p:nvPr>
        </p:nvSpPr>
        <p:spPr/>
        <p:txBody>
          <a:bodyPr/>
          <a:lstStyle>
            <a:lvl1pPr>
              <a:defRPr b="1"/>
            </a:lvl1pPr>
          </a:lstStyle>
          <a:p>
            <a:r>
              <a:rPr lang="en-US" dirty="0"/>
              <a:t>SPIE Defense + Commercial Sensing Anaheim 2020</a:t>
            </a:r>
          </a:p>
        </p:txBody>
      </p:sp>
      <p:sp>
        <p:nvSpPr>
          <p:cNvPr id="6" name="Slide Number Placeholder 5">
            <a:extLst>
              <a:ext uri="{FF2B5EF4-FFF2-40B4-BE49-F238E27FC236}">
                <a16:creationId xmlns:a16="http://schemas.microsoft.com/office/drawing/2014/main" id="{11372872-4EB2-4AF2-B03D-060D6EE4F70C}"/>
              </a:ext>
            </a:extLst>
          </p:cNvPr>
          <p:cNvSpPr>
            <a:spLocks noGrp="1"/>
          </p:cNvSpPr>
          <p:nvPr>
            <p:ph type="sldNum" sz="quarter" idx="12"/>
          </p:nvPr>
        </p:nvSpPr>
        <p:spPr/>
        <p:txBody>
          <a:bodyPr/>
          <a:lstStyle/>
          <a:p>
            <a:fld id="{328D19BF-CB6A-495F-B07D-A3F9691338F2}" type="slidenum">
              <a:rPr lang="en-US" smtClean="0"/>
              <a:t>‹#›</a:t>
            </a:fld>
            <a:endParaRPr lang="en-US" dirty="0"/>
          </a:p>
        </p:txBody>
      </p:sp>
      <p:pic>
        <p:nvPicPr>
          <p:cNvPr id="9" name="Picture 8">
            <a:extLst>
              <a:ext uri="{FF2B5EF4-FFF2-40B4-BE49-F238E27FC236}">
                <a16:creationId xmlns:a16="http://schemas.microsoft.com/office/drawing/2014/main" id="{21210206-D40D-45BF-A6BB-EE896A0A7227}"/>
              </a:ext>
            </a:extLst>
          </p:cNvPr>
          <p:cNvPicPr>
            <a:picLocks noChangeAspect="1"/>
          </p:cNvPicPr>
          <p:nvPr userDrawn="1"/>
        </p:nvPicPr>
        <p:blipFill>
          <a:blip r:embed="rId2"/>
          <a:stretch>
            <a:fillRect/>
          </a:stretch>
        </p:blipFill>
        <p:spPr>
          <a:xfrm>
            <a:off x="10154515" y="5625667"/>
            <a:ext cx="1843314" cy="1168400"/>
          </a:xfrm>
          <a:prstGeom prst="rect">
            <a:avLst/>
          </a:prstGeom>
        </p:spPr>
      </p:pic>
    </p:spTree>
    <p:extLst>
      <p:ext uri="{BB962C8B-B14F-4D97-AF65-F5344CB8AC3E}">
        <p14:creationId xmlns:p14="http://schemas.microsoft.com/office/powerpoint/2010/main" val="3081026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5F79D-4351-439E-9435-036C7F0519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A00C95-74E7-4959-A857-D89FA9914A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AE052-04F4-485A-9FF7-67DD7EB990D8}"/>
              </a:ext>
            </a:extLst>
          </p:cNvPr>
          <p:cNvSpPr>
            <a:spLocks noGrp="1"/>
          </p:cNvSpPr>
          <p:nvPr>
            <p:ph type="dt" sz="half" idx="10"/>
          </p:nvPr>
        </p:nvSpPr>
        <p:spPr/>
        <p:txBody>
          <a:bodyPr/>
          <a:lstStyle/>
          <a:p>
            <a:fld id="{F118C18E-C054-41D8-913A-83E1640DCC71}" type="datetimeFigureOut">
              <a:rPr lang="en-US" smtClean="0"/>
              <a:t>12/11/2021</a:t>
            </a:fld>
            <a:endParaRPr lang="en-US"/>
          </a:p>
        </p:txBody>
      </p:sp>
      <p:sp>
        <p:nvSpPr>
          <p:cNvPr id="5" name="Footer Placeholder 4">
            <a:extLst>
              <a:ext uri="{FF2B5EF4-FFF2-40B4-BE49-F238E27FC236}">
                <a16:creationId xmlns:a16="http://schemas.microsoft.com/office/drawing/2014/main" id="{53092E54-674F-42AB-9625-3130D6917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E0CCC3-9468-4B6B-B965-2EAB20D2BDF4}"/>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4059318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20B58C-BD70-4A33-B32C-32030A8A70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BDA092-21C5-40EC-BC59-24ED516924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52B22-F8BE-425D-971C-87680F2092FB}"/>
              </a:ext>
            </a:extLst>
          </p:cNvPr>
          <p:cNvSpPr>
            <a:spLocks noGrp="1"/>
          </p:cNvSpPr>
          <p:nvPr>
            <p:ph type="dt" sz="half" idx="10"/>
          </p:nvPr>
        </p:nvSpPr>
        <p:spPr/>
        <p:txBody>
          <a:bodyPr/>
          <a:lstStyle/>
          <a:p>
            <a:fld id="{F118C18E-C054-41D8-913A-83E1640DCC71}" type="datetimeFigureOut">
              <a:rPr lang="en-US" smtClean="0"/>
              <a:t>12/11/2021</a:t>
            </a:fld>
            <a:endParaRPr lang="en-US"/>
          </a:p>
        </p:txBody>
      </p:sp>
      <p:sp>
        <p:nvSpPr>
          <p:cNvPr id="5" name="Footer Placeholder 4">
            <a:extLst>
              <a:ext uri="{FF2B5EF4-FFF2-40B4-BE49-F238E27FC236}">
                <a16:creationId xmlns:a16="http://schemas.microsoft.com/office/drawing/2014/main" id="{53809071-BD21-42A4-B98E-B497654CF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BFDD1-5B03-4B7B-B85F-B6847F7A8CA5}"/>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1086122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E186-7292-4285-95DF-F9D13076CA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59F898-53E6-430B-8F44-042F22A34D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48B530-6045-4419-AD4A-C7C3C11B263B}"/>
              </a:ext>
            </a:extLst>
          </p:cNvPr>
          <p:cNvSpPr>
            <a:spLocks noGrp="1"/>
          </p:cNvSpPr>
          <p:nvPr>
            <p:ph type="dt" sz="half" idx="10"/>
          </p:nvPr>
        </p:nvSpPr>
        <p:spPr/>
        <p:txBody>
          <a:bodyPr/>
          <a:lstStyle/>
          <a:p>
            <a:fld id="{E9BE3FA0-2B14-423A-9FE1-EC24057C347C}" type="datetimeFigureOut">
              <a:rPr lang="en-US" smtClean="0"/>
              <a:t>12/11/2021</a:t>
            </a:fld>
            <a:endParaRPr lang="en-US"/>
          </a:p>
        </p:txBody>
      </p:sp>
      <p:sp>
        <p:nvSpPr>
          <p:cNvPr id="5" name="Footer Placeholder 4">
            <a:extLst>
              <a:ext uri="{FF2B5EF4-FFF2-40B4-BE49-F238E27FC236}">
                <a16:creationId xmlns:a16="http://schemas.microsoft.com/office/drawing/2014/main" id="{181462C4-75E6-49E0-B314-91DC9DDF4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2575C-837B-47BD-83FF-D29589DB0391}"/>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4106101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6B5FA-8DDE-4B57-AEFB-5A36363CA3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48CB5-5282-4452-8417-FB3568AAB0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BA067-7F3C-430F-A156-79381ABEEB0D}"/>
              </a:ext>
            </a:extLst>
          </p:cNvPr>
          <p:cNvSpPr>
            <a:spLocks noGrp="1"/>
          </p:cNvSpPr>
          <p:nvPr>
            <p:ph type="dt" sz="half" idx="10"/>
          </p:nvPr>
        </p:nvSpPr>
        <p:spPr/>
        <p:txBody>
          <a:bodyPr/>
          <a:lstStyle/>
          <a:p>
            <a:fld id="{E9BE3FA0-2B14-423A-9FE1-EC24057C347C}" type="datetimeFigureOut">
              <a:rPr lang="en-US" smtClean="0"/>
              <a:t>12/11/2021</a:t>
            </a:fld>
            <a:endParaRPr lang="en-US"/>
          </a:p>
        </p:txBody>
      </p:sp>
      <p:sp>
        <p:nvSpPr>
          <p:cNvPr id="5" name="Footer Placeholder 4">
            <a:extLst>
              <a:ext uri="{FF2B5EF4-FFF2-40B4-BE49-F238E27FC236}">
                <a16:creationId xmlns:a16="http://schemas.microsoft.com/office/drawing/2014/main" id="{5304A277-E534-4009-967D-CEC78B07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C1E3AA-73D3-4AFC-BCDD-ADDF643E22C9}"/>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2608694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7337-5F11-4AFA-B486-D652602753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927118-0B39-4368-8D85-23B93BB6AF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6850BD-87CA-4260-B400-01D61B8048D5}"/>
              </a:ext>
            </a:extLst>
          </p:cNvPr>
          <p:cNvSpPr>
            <a:spLocks noGrp="1"/>
          </p:cNvSpPr>
          <p:nvPr>
            <p:ph type="dt" sz="half" idx="10"/>
          </p:nvPr>
        </p:nvSpPr>
        <p:spPr/>
        <p:txBody>
          <a:bodyPr/>
          <a:lstStyle/>
          <a:p>
            <a:fld id="{E9BE3FA0-2B14-423A-9FE1-EC24057C347C}" type="datetimeFigureOut">
              <a:rPr lang="en-US" smtClean="0"/>
              <a:t>12/11/2021</a:t>
            </a:fld>
            <a:endParaRPr lang="en-US"/>
          </a:p>
        </p:txBody>
      </p:sp>
      <p:sp>
        <p:nvSpPr>
          <p:cNvPr id="5" name="Footer Placeholder 4">
            <a:extLst>
              <a:ext uri="{FF2B5EF4-FFF2-40B4-BE49-F238E27FC236}">
                <a16:creationId xmlns:a16="http://schemas.microsoft.com/office/drawing/2014/main" id="{0BC6CD9F-D538-4667-A76C-D8FB72317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8DD57-0130-4FCD-86BD-BF39185997F1}"/>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3345312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CF08-45D2-4ABE-9A0F-7D519026EF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660B6-853B-40B9-B8FB-75950604D4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8CDC0B-5F2A-4810-BEB1-61C9497974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778EC1-BA97-4C06-BF34-546BA57A7181}"/>
              </a:ext>
            </a:extLst>
          </p:cNvPr>
          <p:cNvSpPr>
            <a:spLocks noGrp="1"/>
          </p:cNvSpPr>
          <p:nvPr>
            <p:ph type="dt" sz="half" idx="10"/>
          </p:nvPr>
        </p:nvSpPr>
        <p:spPr/>
        <p:txBody>
          <a:bodyPr/>
          <a:lstStyle/>
          <a:p>
            <a:fld id="{E9BE3FA0-2B14-423A-9FE1-EC24057C347C}" type="datetimeFigureOut">
              <a:rPr lang="en-US" smtClean="0"/>
              <a:t>12/11/2021</a:t>
            </a:fld>
            <a:endParaRPr lang="en-US"/>
          </a:p>
        </p:txBody>
      </p:sp>
      <p:sp>
        <p:nvSpPr>
          <p:cNvPr id="6" name="Footer Placeholder 5">
            <a:extLst>
              <a:ext uri="{FF2B5EF4-FFF2-40B4-BE49-F238E27FC236}">
                <a16:creationId xmlns:a16="http://schemas.microsoft.com/office/drawing/2014/main" id="{CC510A62-FC59-4B91-B0AF-4F6C5015E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E40C9-13A5-4B2A-B275-740A522E560C}"/>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2057616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0871-9AC2-4C30-8257-3384469446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A976BC-A214-499F-BEAE-5FC5167443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CED508-5D35-4B59-9DCD-C9DDF7CF3C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0E301F-935B-4C30-A1D1-D844E78F3B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B44B75-E9BA-47D9-9D4C-69543D1D4D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BF1CB5-BBF0-4A31-B882-7B56C5BA3CBB}"/>
              </a:ext>
            </a:extLst>
          </p:cNvPr>
          <p:cNvSpPr>
            <a:spLocks noGrp="1"/>
          </p:cNvSpPr>
          <p:nvPr>
            <p:ph type="dt" sz="half" idx="10"/>
          </p:nvPr>
        </p:nvSpPr>
        <p:spPr/>
        <p:txBody>
          <a:bodyPr/>
          <a:lstStyle/>
          <a:p>
            <a:fld id="{E9BE3FA0-2B14-423A-9FE1-EC24057C347C}" type="datetimeFigureOut">
              <a:rPr lang="en-US" smtClean="0"/>
              <a:t>12/11/2021</a:t>
            </a:fld>
            <a:endParaRPr lang="en-US"/>
          </a:p>
        </p:txBody>
      </p:sp>
      <p:sp>
        <p:nvSpPr>
          <p:cNvPr id="8" name="Footer Placeholder 7">
            <a:extLst>
              <a:ext uri="{FF2B5EF4-FFF2-40B4-BE49-F238E27FC236}">
                <a16:creationId xmlns:a16="http://schemas.microsoft.com/office/drawing/2014/main" id="{A44283E4-603D-4AD4-B7BB-650217BA90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A38B27-9C76-4885-9147-31D82A6092DE}"/>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117789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261D6-AA95-4203-A605-F259198425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8EC721-2BEA-4B2C-90E1-B1DF74362112}"/>
              </a:ext>
            </a:extLst>
          </p:cNvPr>
          <p:cNvSpPr>
            <a:spLocks noGrp="1"/>
          </p:cNvSpPr>
          <p:nvPr>
            <p:ph type="dt" sz="half" idx="10"/>
          </p:nvPr>
        </p:nvSpPr>
        <p:spPr/>
        <p:txBody>
          <a:bodyPr/>
          <a:lstStyle/>
          <a:p>
            <a:fld id="{E9BE3FA0-2B14-423A-9FE1-EC24057C347C}" type="datetimeFigureOut">
              <a:rPr lang="en-US" smtClean="0"/>
              <a:t>12/11/2021</a:t>
            </a:fld>
            <a:endParaRPr lang="en-US"/>
          </a:p>
        </p:txBody>
      </p:sp>
      <p:sp>
        <p:nvSpPr>
          <p:cNvPr id="4" name="Footer Placeholder 3">
            <a:extLst>
              <a:ext uri="{FF2B5EF4-FFF2-40B4-BE49-F238E27FC236}">
                <a16:creationId xmlns:a16="http://schemas.microsoft.com/office/drawing/2014/main" id="{322983FE-93EC-47C8-9FF7-58C5A65139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24F0B6-9D79-4737-9993-3857107C167E}"/>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305948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B15A6-8B92-4BD9-8CC3-8BD91F76CA53}"/>
              </a:ext>
            </a:extLst>
          </p:cNvPr>
          <p:cNvSpPr>
            <a:spLocks noGrp="1"/>
          </p:cNvSpPr>
          <p:nvPr>
            <p:ph type="dt" sz="half" idx="10"/>
          </p:nvPr>
        </p:nvSpPr>
        <p:spPr/>
        <p:txBody>
          <a:bodyPr/>
          <a:lstStyle/>
          <a:p>
            <a:fld id="{E9BE3FA0-2B14-423A-9FE1-EC24057C347C}" type="datetimeFigureOut">
              <a:rPr lang="en-US" smtClean="0"/>
              <a:t>12/11/2021</a:t>
            </a:fld>
            <a:endParaRPr lang="en-US"/>
          </a:p>
        </p:txBody>
      </p:sp>
      <p:sp>
        <p:nvSpPr>
          <p:cNvPr id="3" name="Footer Placeholder 2">
            <a:extLst>
              <a:ext uri="{FF2B5EF4-FFF2-40B4-BE49-F238E27FC236}">
                <a16:creationId xmlns:a16="http://schemas.microsoft.com/office/drawing/2014/main" id="{B54C02C2-1705-498A-9B83-AA8442399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53E5A8-7CE9-4717-AB2D-3A13EDF82C64}"/>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3888086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8F07-A80C-4812-A8AE-98F193E8A7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F51534-84F1-4BDE-AF63-2A217E8369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72DBA1-1F6C-4DB0-BD70-83CF98F03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E96F90-2AB2-4C54-AB15-2CC71BFC1EE4}"/>
              </a:ext>
            </a:extLst>
          </p:cNvPr>
          <p:cNvSpPr>
            <a:spLocks noGrp="1"/>
          </p:cNvSpPr>
          <p:nvPr>
            <p:ph type="dt" sz="half" idx="10"/>
          </p:nvPr>
        </p:nvSpPr>
        <p:spPr/>
        <p:txBody>
          <a:bodyPr/>
          <a:lstStyle/>
          <a:p>
            <a:fld id="{E9BE3FA0-2B14-423A-9FE1-EC24057C347C}" type="datetimeFigureOut">
              <a:rPr lang="en-US" smtClean="0"/>
              <a:t>12/11/2021</a:t>
            </a:fld>
            <a:endParaRPr lang="en-US"/>
          </a:p>
        </p:txBody>
      </p:sp>
      <p:sp>
        <p:nvSpPr>
          <p:cNvPr id="6" name="Footer Placeholder 5">
            <a:extLst>
              <a:ext uri="{FF2B5EF4-FFF2-40B4-BE49-F238E27FC236}">
                <a16:creationId xmlns:a16="http://schemas.microsoft.com/office/drawing/2014/main" id="{13CDA09A-0BBD-43D5-A480-832CE1AED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5DAE0-A494-4B2E-9230-60426DF84C5C}"/>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450933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2221-35A0-4DC5-B0EA-2F77991A0B82}"/>
              </a:ext>
            </a:extLst>
          </p:cNvPr>
          <p:cNvSpPr>
            <a:spLocks noGrp="1"/>
          </p:cNvSpPr>
          <p:nvPr>
            <p:ph type="title"/>
          </p:nvPr>
        </p:nvSpPr>
        <p:spPr>
          <a:solidFill>
            <a:srgbClr val="0FAD56"/>
          </a:solidFill>
        </p:spPr>
        <p:txBody>
          <a:bodyPr/>
          <a:lstStyle>
            <a:lvl1pPr>
              <a:defRPr>
                <a:solidFill>
                  <a:schemeClr val="bg1">
                    <a:lumMod val="9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23803F4-40DA-41F0-9549-A5B5D3FF43A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0EAAF30-23F1-41F3-B8ED-4714BFE6289C}"/>
              </a:ext>
            </a:extLst>
          </p:cNvPr>
          <p:cNvSpPr>
            <a:spLocks noGrp="1"/>
          </p:cNvSpPr>
          <p:nvPr>
            <p:ph type="dt" sz="half" idx="10"/>
          </p:nvPr>
        </p:nvSpPr>
        <p:spPr/>
        <p:txBody>
          <a:bodyPr/>
          <a:lstStyle/>
          <a:p>
            <a:fld id="{F118C18E-C054-41D8-913A-83E1640DCC71}" type="datetimeFigureOut">
              <a:rPr lang="en-US" smtClean="0"/>
              <a:t>12/11/2021</a:t>
            </a:fld>
            <a:endParaRPr lang="en-US"/>
          </a:p>
        </p:txBody>
      </p:sp>
      <p:sp>
        <p:nvSpPr>
          <p:cNvPr id="5" name="Footer Placeholder 4">
            <a:extLst>
              <a:ext uri="{FF2B5EF4-FFF2-40B4-BE49-F238E27FC236}">
                <a16:creationId xmlns:a16="http://schemas.microsoft.com/office/drawing/2014/main" id="{4DEAC9E5-FCA9-4FD0-805A-8D66CC38B4DE}"/>
              </a:ext>
            </a:extLst>
          </p:cNvPr>
          <p:cNvSpPr>
            <a:spLocks noGrp="1"/>
          </p:cNvSpPr>
          <p:nvPr>
            <p:ph type="ftr" sz="quarter" idx="11"/>
          </p:nvPr>
        </p:nvSpPr>
        <p:spPr/>
        <p:txBody>
          <a:bodyPr/>
          <a:lstStyle>
            <a:lvl1pPr>
              <a:defRPr>
                <a:solidFill>
                  <a:schemeClr val="tx1"/>
                </a:solidFill>
              </a:defRPr>
            </a:lvl1pPr>
          </a:lstStyle>
          <a:p>
            <a:r>
              <a:rPr lang="en-US" dirty="0"/>
              <a:t>SPIE  Defense + Commercial Sensing Anaheim 2020</a:t>
            </a:r>
          </a:p>
        </p:txBody>
      </p:sp>
      <p:sp>
        <p:nvSpPr>
          <p:cNvPr id="6" name="Slide Number Placeholder 5">
            <a:extLst>
              <a:ext uri="{FF2B5EF4-FFF2-40B4-BE49-F238E27FC236}">
                <a16:creationId xmlns:a16="http://schemas.microsoft.com/office/drawing/2014/main" id="{06526A75-BC7C-4F0B-9666-736F7386E09F}"/>
              </a:ext>
            </a:extLst>
          </p:cNvPr>
          <p:cNvSpPr>
            <a:spLocks noGrp="1"/>
          </p:cNvSpPr>
          <p:nvPr>
            <p:ph type="sldNum" sz="quarter" idx="12"/>
          </p:nvPr>
        </p:nvSpPr>
        <p:spPr/>
        <p:txBody>
          <a:bodyPr/>
          <a:lstStyle/>
          <a:p>
            <a:fld id="{328D19BF-CB6A-495F-B07D-A3F9691338F2}" type="slidenum">
              <a:rPr lang="en-US" smtClean="0"/>
              <a:t>‹#›</a:t>
            </a:fld>
            <a:endParaRPr lang="en-US"/>
          </a:p>
        </p:txBody>
      </p:sp>
      <p:pic>
        <p:nvPicPr>
          <p:cNvPr id="7" name="Picture 6">
            <a:extLst>
              <a:ext uri="{FF2B5EF4-FFF2-40B4-BE49-F238E27FC236}">
                <a16:creationId xmlns:a16="http://schemas.microsoft.com/office/drawing/2014/main" id="{EA55B5E3-E2BD-4846-A3D7-A1CD754B4F51}"/>
              </a:ext>
            </a:extLst>
          </p:cNvPr>
          <p:cNvPicPr>
            <a:picLocks noChangeAspect="1"/>
          </p:cNvPicPr>
          <p:nvPr userDrawn="1"/>
        </p:nvPicPr>
        <p:blipFill>
          <a:blip r:embed="rId2"/>
          <a:stretch>
            <a:fillRect/>
          </a:stretch>
        </p:blipFill>
        <p:spPr>
          <a:xfrm>
            <a:off x="10348686" y="5689600"/>
            <a:ext cx="1843314" cy="1168400"/>
          </a:xfrm>
          <a:prstGeom prst="rect">
            <a:avLst/>
          </a:prstGeom>
        </p:spPr>
      </p:pic>
    </p:spTree>
    <p:extLst>
      <p:ext uri="{BB962C8B-B14F-4D97-AF65-F5344CB8AC3E}">
        <p14:creationId xmlns:p14="http://schemas.microsoft.com/office/powerpoint/2010/main" val="3195627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E78F-F5EC-4079-8396-630C39173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A63E71-8903-4EA8-B13A-05C277119E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720EA8-724F-44C2-BDDD-C2740D09B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AF52B-F4E5-4D9B-80C7-84D83C75B61D}"/>
              </a:ext>
            </a:extLst>
          </p:cNvPr>
          <p:cNvSpPr>
            <a:spLocks noGrp="1"/>
          </p:cNvSpPr>
          <p:nvPr>
            <p:ph type="dt" sz="half" idx="10"/>
          </p:nvPr>
        </p:nvSpPr>
        <p:spPr/>
        <p:txBody>
          <a:bodyPr/>
          <a:lstStyle/>
          <a:p>
            <a:fld id="{E9BE3FA0-2B14-423A-9FE1-EC24057C347C}" type="datetimeFigureOut">
              <a:rPr lang="en-US" smtClean="0"/>
              <a:t>12/11/2021</a:t>
            </a:fld>
            <a:endParaRPr lang="en-US"/>
          </a:p>
        </p:txBody>
      </p:sp>
      <p:sp>
        <p:nvSpPr>
          <p:cNvPr id="6" name="Footer Placeholder 5">
            <a:extLst>
              <a:ext uri="{FF2B5EF4-FFF2-40B4-BE49-F238E27FC236}">
                <a16:creationId xmlns:a16="http://schemas.microsoft.com/office/drawing/2014/main" id="{64157FE1-363C-4EE9-9373-A654CA5A4B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1B611-02A0-4B15-A5E7-DF04BD2072C1}"/>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12472873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625A-2B8D-4B2F-AECC-0BA775CE17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BB224F-982E-4CBA-9A74-216489F313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478E-15ED-4273-8E92-10C01B95A48E}"/>
              </a:ext>
            </a:extLst>
          </p:cNvPr>
          <p:cNvSpPr>
            <a:spLocks noGrp="1"/>
          </p:cNvSpPr>
          <p:nvPr>
            <p:ph type="dt" sz="half" idx="10"/>
          </p:nvPr>
        </p:nvSpPr>
        <p:spPr/>
        <p:txBody>
          <a:bodyPr/>
          <a:lstStyle/>
          <a:p>
            <a:fld id="{E9BE3FA0-2B14-423A-9FE1-EC24057C347C}" type="datetimeFigureOut">
              <a:rPr lang="en-US" smtClean="0"/>
              <a:t>12/11/2021</a:t>
            </a:fld>
            <a:endParaRPr lang="en-US"/>
          </a:p>
        </p:txBody>
      </p:sp>
      <p:sp>
        <p:nvSpPr>
          <p:cNvPr id="5" name="Footer Placeholder 4">
            <a:extLst>
              <a:ext uri="{FF2B5EF4-FFF2-40B4-BE49-F238E27FC236}">
                <a16:creationId xmlns:a16="http://schemas.microsoft.com/office/drawing/2014/main" id="{7ADE1B7B-6DFB-43AA-BB49-DBAA65B72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C4738-DF14-459D-8913-58186CB28CAC}"/>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1186904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3CD416-B15A-467D-8970-BBE126BEE5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895C52-8C1C-4CA4-BD4C-828D143F4B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1B443-9C2A-4A20-B16D-6E75C88F6569}"/>
              </a:ext>
            </a:extLst>
          </p:cNvPr>
          <p:cNvSpPr>
            <a:spLocks noGrp="1"/>
          </p:cNvSpPr>
          <p:nvPr>
            <p:ph type="dt" sz="half" idx="10"/>
          </p:nvPr>
        </p:nvSpPr>
        <p:spPr/>
        <p:txBody>
          <a:bodyPr/>
          <a:lstStyle/>
          <a:p>
            <a:fld id="{E9BE3FA0-2B14-423A-9FE1-EC24057C347C}" type="datetimeFigureOut">
              <a:rPr lang="en-US" smtClean="0"/>
              <a:t>12/11/2021</a:t>
            </a:fld>
            <a:endParaRPr lang="en-US"/>
          </a:p>
        </p:txBody>
      </p:sp>
      <p:sp>
        <p:nvSpPr>
          <p:cNvPr id="5" name="Footer Placeholder 4">
            <a:extLst>
              <a:ext uri="{FF2B5EF4-FFF2-40B4-BE49-F238E27FC236}">
                <a16:creationId xmlns:a16="http://schemas.microsoft.com/office/drawing/2014/main" id="{F2030271-FD84-4464-BDC7-EA74456F2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CE9A2-8F83-4E2F-B0DC-50B648CF9402}"/>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3060307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292EB-909C-4A14-9EC9-9FC60334CC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CC145A-AEA9-499F-A18E-C8F825AC5B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519414-C6DA-408B-AD9D-580ABF26A4E9}"/>
              </a:ext>
            </a:extLst>
          </p:cNvPr>
          <p:cNvSpPr>
            <a:spLocks noGrp="1"/>
          </p:cNvSpPr>
          <p:nvPr>
            <p:ph type="dt" sz="half" idx="10"/>
          </p:nvPr>
        </p:nvSpPr>
        <p:spPr/>
        <p:txBody>
          <a:bodyPr/>
          <a:lstStyle/>
          <a:p>
            <a:fld id="{E0FC1750-9FAC-4B43-8F8F-A30FF6CE9CF0}" type="datetimeFigureOut">
              <a:rPr lang="en-US" smtClean="0"/>
              <a:t>12/11/2021</a:t>
            </a:fld>
            <a:endParaRPr lang="en-US"/>
          </a:p>
        </p:txBody>
      </p:sp>
      <p:sp>
        <p:nvSpPr>
          <p:cNvPr id="5" name="Footer Placeholder 4">
            <a:extLst>
              <a:ext uri="{FF2B5EF4-FFF2-40B4-BE49-F238E27FC236}">
                <a16:creationId xmlns:a16="http://schemas.microsoft.com/office/drawing/2014/main" id="{E7E25751-EBB5-4F85-887A-35C6F44ED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8E749-F1A5-4C9B-9E6B-B9ECD260EB9F}"/>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3874392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1A77C-6C3E-4C25-BD65-F266D7B2B9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7A2685-0D45-4041-8B25-924EA8DB9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C72E4-2480-47C0-A9D7-B0FF6004CA07}"/>
              </a:ext>
            </a:extLst>
          </p:cNvPr>
          <p:cNvSpPr>
            <a:spLocks noGrp="1"/>
          </p:cNvSpPr>
          <p:nvPr>
            <p:ph type="dt" sz="half" idx="10"/>
          </p:nvPr>
        </p:nvSpPr>
        <p:spPr/>
        <p:txBody>
          <a:bodyPr/>
          <a:lstStyle/>
          <a:p>
            <a:fld id="{E0FC1750-9FAC-4B43-8F8F-A30FF6CE9CF0}" type="datetimeFigureOut">
              <a:rPr lang="en-US" smtClean="0"/>
              <a:t>12/11/2021</a:t>
            </a:fld>
            <a:endParaRPr lang="en-US"/>
          </a:p>
        </p:txBody>
      </p:sp>
      <p:sp>
        <p:nvSpPr>
          <p:cNvPr id="5" name="Footer Placeholder 4">
            <a:extLst>
              <a:ext uri="{FF2B5EF4-FFF2-40B4-BE49-F238E27FC236}">
                <a16:creationId xmlns:a16="http://schemas.microsoft.com/office/drawing/2014/main" id="{CA3B06AD-517F-4942-A172-E30938E75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A86F0-711F-4CBA-92C7-67BBEB2F2833}"/>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2536908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95D1-328D-4F48-A393-394DC0D9E4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0143C3-FD79-440E-A663-79F681FC74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9429F4-8416-4715-85F5-7E6B34C58968}"/>
              </a:ext>
            </a:extLst>
          </p:cNvPr>
          <p:cNvSpPr>
            <a:spLocks noGrp="1"/>
          </p:cNvSpPr>
          <p:nvPr>
            <p:ph type="dt" sz="half" idx="10"/>
          </p:nvPr>
        </p:nvSpPr>
        <p:spPr/>
        <p:txBody>
          <a:bodyPr/>
          <a:lstStyle/>
          <a:p>
            <a:fld id="{E0FC1750-9FAC-4B43-8F8F-A30FF6CE9CF0}" type="datetimeFigureOut">
              <a:rPr lang="en-US" smtClean="0"/>
              <a:t>12/11/2021</a:t>
            </a:fld>
            <a:endParaRPr lang="en-US"/>
          </a:p>
        </p:txBody>
      </p:sp>
      <p:sp>
        <p:nvSpPr>
          <p:cNvPr id="5" name="Footer Placeholder 4">
            <a:extLst>
              <a:ext uri="{FF2B5EF4-FFF2-40B4-BE49-F238E27FC236}">
                <a16:creationId xmlns:a16="http://schemas.microsoft.com/office/drawing/2014/main" id="{208EC682-48DC-4192-B467-27853144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22ED1-1CD2-4076-93B6-56F3DB4F3953}"/>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2282064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9722-DB6A-4276-A459-C5F8CBE9FE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7CE4F2-7789-4B6F-9D15-A8E67C149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7F068-21C0-42A4-A7D3-1BDAC1960E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210448-F4B6-4816-9F67-598BBE951CD5}"/>
              </a:ext>
            </a:extLst>
          </p:cNvPr>
          <p:cNvSpPr>
            <a:spLocks noGrp="1"/>
          </p:cNvSpPr>
          <p:nvPr>
            <p:ph type="dt" sz="half" idx="10"/>
          </p:nvPr>
        </p:nvSpPr>
        <p:spPr/>
        <p:txBody>
          <a:bodyPr/>
          <a:lstStyle/>
          <a:p>
            <a:fld id="{E0FC1750-9FAC-4B43-8F8F-A30FF6CE9CF0}" type="datetimeFigureOut">
              <a:rPr lang="en-US" smtClean="0"/>
              <a:t>12/11/2021</a:t>
            </a:fld>
            <a:endParaRPr lang="en-US"/>
          </a:p>
        </p:txBody>
      </p:sp>
      <p:sp>
        <p:nvSpPr>
          <p:cNvPr id="6" name="Footer Placeholder 5">
            <a:extLst>
              <a:ext uri="{FF2B5EF4-FFF2-40B4-BE49-F238E27FC236}">
                <a16:creationId xmlns:a16="http://schemas.microsoft.com/office/drawing/2014/main" id="{4F59BB6E-27E1-40F8-8B20-022972DB9C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D407F6-4A86-45C6-A9D7-3BE9FF728565}"/>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1707874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1C39-91D9-4309-9BAB-E5B7BDDB78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BDED1C-EF30-4771-9076-8BB77D9628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7CFDAB-F950-41E6-854B-25BC2D277A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C48BDC-0D76-420E-BA72-CEEA1F2447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34D146-5E89-4A3D-BE46-5CBB2E9D31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AF7A88-FA63-47B4-8D08-3C98BD11BB31}"/>
              </a:ext>
            </a:extLst>
          </p:cNvPr>
          <p:cNvSpPr>
            <a:spLocks noGrp="1"/>
          </p:cNvSpPr>
          <p:nvPr>
            <p:ph type="dt" sz="half" idx="10"/>
          </p:nvPr>
        </p:nvSpPr>
        <p:spPr/>
        <p:txBody>
          <a:bodyPr/>
          <a:lstStyle/>
          <a:p>
            <a:fld id="{E0FC1750-9FAC-4B43-8F8F-A30FF6CE9CF0}" type="datetimeFigureOut">
              <a:rPr lang="en-US" smtClean="0"/>
              <a:t>12/11/2021</a:t>
            </a:fld>
            <a:endParaRPr lang="en-US"/>
          </a:p>
        </p:txBody>
      </p:sp>
      <p:sp>
        <p:nvSpPr>
          <p:cNvPr id="8" name="Footer Placeholder 7">
            <a:extLst>
              <a:ext uri="{FF2B5EF4-FFF2-40B4-BE49-F238E27FC236}">
                <a16:creationId xmlns:a16="http://schemas.microsoft.com/office/drawing/2014/main" id="{4910080C-02CA-4287-9500-ADA34FDBDA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4C8947-2D69-410E-BF52-38AE520DDAA2}"/>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2196372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5B57-150A-48B3-9AC8-0C8E59DF9A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73FD60-E69B-44F0-B6B6-D2C018BD10CC}"/>
              </a:ext>
            </a:extLst>
          </p:cNvPr>
          <p:cNvSpPr>
            <a:spLocks noGrp="1"/>
          </p:cNvSpPr>
          <p:nvPr>
            <p:ph type="dt" sz="half" idx="10"/>
          </p:nvPr>
        </p:nvSpPr>
        <p:spPr/>
        <p:txBody>
          <a:bodyPr/>
          <a:lstStyle/>
          <a:p>
            <a:fld id="{E0FC1750-9FAC-4B43-8F8F-A30FF6CE9CF0}" type="datetimeFigureOut">
              <a:rPr lang="en-US" smtClean="0"/>
              <a:t>12/11/2021</a:t>
            </a:fld>
            <a:endParaRPr lang="en-US"/>
          </a:p>
        </p:txBody>
      </p:sp>
      <p:sp>
        <p:nvSpPr>
          <p:cNvPr id="4" name="Footer Placeholder 3">
            <a:extLst>
              <a:ext uri="{FF2B5EF4-FFF2-40B4-BE49-F238E27FC236}">
                <a16:creationId xmlns:a16="http://schemas.microsoft.com/office/drawing/2014/main" id="{CDE64668-C417-47B7-B5A2-4AD1C16474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957038-BAF2-4DB6-AA90-00D02D854EC2}"/>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111158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03A6D1-0772-4BD6-8B81-C60F97ED2615}"/>
              </a:ext>
            </a:extLst>
          </p:cNvPr>
          <p:cNvSpPr>
            <a:spLocks noGrp="1"/>
          </p:cNvSpPr>
          <p:nvPr>
            <p:ph type="dt" sz="half" idx="10"/>
          </p:nvPr>
        </p:nvSpPr>
        <p:spPr/>
        <p:txBody>
          <a:bodyPr/>
          <a:lstStyle/>
          <a:p>
            <a:fld id="{E0FC1750-9FAC-4B43-8F8F-A30FF6CE9CF0}" type="datetimeFigureOut">
              <a:rPr lang="en-US" smtClean="0"/>
              <a:t>12/11/2021</a:t>
            </a:fld>
            <a:endParaRPr lang="en-US"/>
          </a:p>
        </p:txBody>
      </p:sp>
      <p:sp>
        <p:nvSpPr>
          <p:cNvPr id="3" name="Footer Placeholder 2">
            <a:extLst>
              <a:ext uri="{FF2B5EF4-FFF2-40B4-BE49-F238E27FC236}">
                <a16:creationId xmlns:a16="http://schemas.microsoft.com/office/drawing/2014/main" id="{A1BC78F6-877B-4DAF-A468-D79204FF10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55814F-2EBB-43B8-AB39-9A5C833334E4}"/>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238159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2EC6-38DB-4195-9884-A12478D7F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E2783C-DA9E-4A27-8FB5-13327DF23C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C675A0-F88D-4FAC-AF31-4588AF405F8D}"/>
              </a:ext>
            </a:extLst>
          </p:cNvPr>
          <p:cNvSpPr>
            <a:spLocks noGrp="1"/>
          </p:cNvSpPr>
          <p:nvPr>
            <p:ph type="dt" sz="half" idx="10"/>
          </p:nvPr>
        </p:nvSpPr>
        <p:spPr/>
        <p:txBody>
          <a:bodyPr/>
          <a:lstStyle/>
          <a:p>
            <a:fld id="{F118C18E-C054-41D8-913A-83E1640DCC71}" type="datetimeFigureOut">
              <a:rPr lang="en-US" smtClean="0"/>
              <a:t>12/11/2021</a:t>
            </a:fld>
            <a:endParaRPr lang="en-US"/>
          </a:p>
        </p:txBody>
      </p:sp>
      <p:sp>
        <p:nvSpPr>
          <p:cNvPr id="5" name="Footer Placeholder 4">
            <a:extLst>
              <a:ext uri="{FF2B5EF4-FFF2-40B4-BE49-F238E27FC236}">
                <a16:creationId xmlns:a16="http://schemas.microsoft.com/office/drawing/2014/main" id="{6AC6C5CC-8BEE-4C19-865E-FDE6D668FF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4A785-4169-4F3D-AA98-33681FDE3A27}"/>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3951408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84B1-F7FF-4F07-9BEA-A42EA3AFCB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6C19BD-935F-439D-A023-C66A019B99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0A9876-EB5F-41FA-8F90-606B87469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F03255-5125-4C07-BF8C-F37597DD89EE}"/>
              </a:ext>
            </a:extLst>
          </p:cNvPr>
          <p:cNvSpPr>
            <a:spLocks noGrp="1"/>
          </p:cNvSpPr>
          <p:nvPr>
            <p:ph type="dt" sz="half" idx="10"/>
          </p:nvPr>
        </p:nvSpPr>
        <p:spPr/>
        <p:txBody>
          <a:bodyPr/>
          <a:lstStyle/>
          <a:p>
            <a:fld id="{E0FC1750-9FAC-4B43-8F8F-A30FF6CE9CF0}" type="datetimeFigureOut">
              <a:rPr lang="en-US" smtClean="0"/>
              <a:t>12/11/2021</a:t>
            </a:fld>
            <a:endParaRPr lang="en-US"/>
          </a:p>
        </p:txBody>
      </p:sp>
      <p:sp>
        <p:nvSpPr>
          <p:cNvPr id="6" name="Footer Placeholder 5">
            <a:extLst>
              <a:ext uri="{FF2B5EF4-FFF2-40B4-BE49-F238E27FC236}">
                <a16:creationId xmlns:a16="http://schemas.microsoft.com/office/drawing/2014/main" id="{B12655DF-DAE0-4752-A1BF-A4BB40386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5FC786-F50D-458C-8AB8-C06BCF324814}"/>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37799030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3861-91C4-4DFC-A0DC-EA0BE5403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90B06F-1D62-4DE3-91BC-4879F48CE6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9F6B7F-1807-490A-B520-A2A40CD2B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B8808-EB93-4EE3-9365-08699A57009D}"/>
              </a:ext>
            </a:extLst>
          </p:cNvPr>
          <p:cNvSpPr>
            <a:spLocks noGrp="1"/>
          </p:cNvSpPr>
          <p:nvPr>
            <p:ph type="dt" sz="half" idx="10"/>
          </p:nvPr>
        </p:nvSpPr>
        <p:spPr/>
        <p:txBody>
          <a:bodyPr/>
          <a:lstStyle/>
          <a:p>
            <a:fld id="{E0FC1750-9FAC-4B43-8F8F-A30FF6CE9CF0}" type="datetimeFigureOut">
              <a:rPr lang="en-US" smtClean="0"/>
              <a:t>12/11/2021</a:t>
            </a:fld>
            <a:endParaRPr lang="en-US"/>
          </a:p>
        </p:txBody>
      </p:sp>
      <p:sp>
        <p:nvSpPr>
          <p:cNvPr id="6" name="Footer Placeholder 5">
            <a:extLst>
              <a:ext uri="{FF2B5EF4-FFF2-40B4-BE49-F238E27FC236}">
                <a16:creationId xmlns:a16="http://schemas.microsoft.com/office/drawing/2014/main" id="{CCEC3230-CC6A-4EF3-AB71-8D1C66AFB4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93C9E0-8614-4C97-9103-DAA76CD3E04F}"/>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2539547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9D0B-2617-475C-92CF-4848B83622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B3C844-B9EF-420B-8CF3-D15ED8BDD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B82C-89FB-4EDA-9AE7-DB4F16652A00}"/>
              </a:ext>
            </a:extLst>
          </p:cNvPr>
          <p:cNvSpPr>
            <a:spLocks noGrp="1"/>
          </p:cNvSpPr>
          <p:nvPr>
            <p:ph type="dt" sz="half" idx="10"/>
          </p:nvPr>
        </p:nvSpPr>
        <p:spPr/>
        <p:txBody>
          <a:bodyPr/>
          <a:lstStyle/>
          <a:p>
            <a:fld id="{E0FC1750-9FAC-4B43-8F8F-A30FF6CE9CF0}" type="datetimeFigureOut">
              <a:rPr lang="en-US" smtClean="0"/>
              <a:t>12/11/2021</a:t>
            </a:fld>
            <a:endParaRPr lang="en-US"/>
          </a:p>
        </p:txBody>
      </p:sp>
      <p:sp>
        <p:nvSpPr>
          <p:cNvPr id="5" name="Footer Placeholder 4">
            <a:extLst>
              <a:ext uri="{FF2B5EF4-FFF2-40B4-BE49-F238E27FC236}">
                <a16:creationId xmlns:a16="http://schemas.microsoft.com/office/drawing/2014/main" id="{A339E717-2869-459E-AC7A-A5A6DD9CB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56F6E-849F-4F98-99A5-749DAA3FF5A2}"/>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973484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A7A846-20B0-478C-B66E-E0B21368CC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EA83F8-6A7F-41D6-AF31-54F50F0342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3D045-A78E-4F73-A847-A2572782EA4E}"/>
              </a:ext>
            </a:extLst>
          </p:cNvPr>
          <p:cNvSpPr>
            <a:spLocks noGrp="1"/>
          </p:cNvSpPr>
          <p:nvPr>
            <p:ph type="dt" sz="half" idx="10"/>
          </p:nvPr>
        </p:nvSpPr>
        <p:spPr/>
        <p:txBody>
          <a:bodyPr/>
          <a:lstStyle/>
          <a:p>
            <a:fld id="{E0FC1750-9FAC-4B43-8F8F-A30FF6CE9CF0}" type="datetimeFigureOut">
              <a:rPr lang="en-US" smtClean="0"/>
              <a:t>12/11/2021</a:t>
            </a:fld>
            <a:endParaRPr lang="en-US"/>
          </a:p>
        </p:txBody>
      </p:sp>
      <p:sp>
        <p:nvSpPr>
          <p:cNvPr id="5" name="Footer Placeholder 4">
            <a:extLst>
              <a:ext uri="{FF2B5EF4-FFF2-40B4-BE49-F238E27FC236}">
                <a16:creationId xmlns:a16="http://schemas.microsoft.com/office/drawing/2014/main" id="{FE1551AE-6F13-46E2-A45B-0AC4F06B0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F38BD-DBAD-4917-B366-30BF4A4D9243}"/>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657018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7EC6-E2B7-451C-A400-CEEFE0BBD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3DA273-153B-47BF-865C-3DA082F657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C020A4-5A3D-4228-B2FF-40DD9088E2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DCFF3-A5F0-42B2-A44B-85129916A05B}"/>
              </a:ext>
            </a:extLst>
          </p:cNvPr>
          <p:cNvSpPr>
            <a:spLocks noGrp="1"/>
          </p:cNvSpPr>
          <p:nvPr>
            <p:ph type="dt" sz="half" idx="10"/>
          </p:nvPr>
        </p:nvSpPr>
        <p:spPr/>
        <p:txBody>
          <a:bodyPr/>
          <a:lstStyle/>
          <a:p>
            <a:fld id="{F118C18E-C054-41D8-913A-83E1640DCC71}" type="datetimeFigureOut">
              <a:rPr lang="en-US" smtClean="0"/>
              <a:t>12/11/2021</a:t>
            </a:fld>
            <a:endParaRPr lang="en-US"/>
          </a:p>
        </p:txBody>
      </p:sp>
      <p:sp>
        <p:nvSpPr>
          <p:cNvPr id="6" name="Footer Placeholder 5">
            <a:extLst>
              <a:ext uri="{FF2B5EF4-FFF2-40B4-BE49-F238E27FC236}">
                <a16:creationId xmlns:a16="http://schemas.microsoft.com/office/drawing/2014/main" id="{3A1EDB72-6D62-460F-BB33-5B6DCFD872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3C647-C94F-4BC2-B9A5-04C316E30F57}"/>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4204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10E6-C4CC-4104-B218-649337C2E7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8ABEB1-6B15-48B6-BD38-876C7ED634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22AFDE-BA97-4142-980D-FF919D522C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ACB2AA-6533-4F5B-B3EF-BBA827905F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E571D3-0CA7-4686-ADFF-374178DCD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B8EF1-DFFA-4F72-9A06-8787B0D81447}"/>
              </a:ext>
            </a:extLst>
          </p:cNvPr>
          <p:cNvSpPr>
            <a:spLocks noGrp="1"/>
          </p:cNvSpPr>
          <p:nvPr>
            <p:ph type="dt" sz="half" idx="10"/>
          </p:nvPr>
        </p:nvSpPr>
        <p:spPr/>
        <p:txBody>
          <a:bodyPr/>
          <a:lstStyle/>
          <a:p>
            <a:fld id="{F118C18E-C054-41D8-913A-83E1640DCC71}" type="datetimeFigureOut">
              <a:rPr lang="en-US" smtClean="0"/>
              <a:t>12/11/2021</a:t>
            </a:fld>
            <a:endParaRPr lang="en-US"/>
          </a:p>
        </p:txBody>
      </p:sp>
      <p:sp>
        <p:nvSpPr>
          <p:cNvPr id="8" name="Footer Placeholder 7">
            <a:extLst>
              <a:ext uri="{FF2B5EF4-FFF2-40B4-BE49-F238E27FC236}">
                <a16:creationId xmlns:a16="http://schemas.microsoft.com/office/drawing/2014/main" id="{C76CA7A8-0A60-4EF0-A6C8-06B97A57F7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979383-2E1B-4823-BE33-D6112956024E}"/>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197922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A4EB-8477-4281-831B-2C8D08809E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52A156-50A2-4E03-881B-B39B9F19A78B}"/>
              </a:ext>
            </a:extLst>
          </p:cNvPr>
          <p:cNvSpPr>
            <a:spLocks noGrp="1"/>
          </p:cNvSpPr>
          <p:nvPr>
            <p:ph type="dt" sz="half" idx="10"/>
          </p:nvPr>
        </p:nvSpPr>
        <p:spPr/>
        <p:txBody>
          <a:bodyPr/>
          <a:lstStyle/>
          <a:p>
            <a:fld id="{F118C18E-C054-41D8-913A-83E1640DCC71}" type="datetimeFigureOut">
              <a:rPr lang="en-US" smtClean="0"/>
              <a:t>12/11/2021</a:t>
            </a:fld>
            <a:endParaRPr lang="en-US"/>
          </a:p>
        </p:txBody>
      </p:sp>
      <p:sp>
        <p:nvSpPr>
          <p:cNvPr id="4" name="Footer Placeholder 3">
            <a:extLst>
              <a:ext uri="{FF2B5EF4-FFF2-40B4-BE49-F238E27FC236}">
                <a16:creationId xmlns:a16="http://schemas.microsoft.com/office/drawing/2014/main" id="{287BF082-86AD-4A15-9786-4933D21F1A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F95AEB-7B1B-44CB-AAA2-2A86913A74F7}"/>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422170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4AA106-2B7B-46B9-9732-51226D2A415F}"/>
              </a:ext>
            </a:extLst>
          </p:cNvPr>
          <p:cNvSpPr>
            <a:spLocks noGrp="1"/>
          </p:cNvSpPr>
          <p:nvPr>
            <p:ph type="dt" sz="half" idx="10"/>
          </p:nvPr>
        </p:nvSpPr>
        <p:spPr/>
        <p:txBody>
          <a:bodyPr/>
          <a:lstStyle/>
          <a:p>
            <a:fld id="{F118C18E-C054-41D8-913A-83E1640DCC71}" type="datetimeFigureOut">
              <a:rPr lang="en-US" smtClean="0"/>
              <a:t>12/11/2021</a:t>
            </a:fld>
            <a:endParaRPr lang="en-US"/>
          </a:p>
        </p:txBody>
      </p:sp>
      <p:sp>
        <p:nvSpPr>
          <p:cNvPr id="3" name="Footer Placeholder 2">
            <a:extLst>
              <a:ext uri="{FF2B5EF4-FFF2-40B4-BE49-F238E27FC236}">
                <a16:creationId xmlns:a16="http://schemas.microsoft.com/office/drawing/2014/main" id="{171732B5-94EA-4AE2-8A56-A3D89D2E14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2AE999-D2D8-4CE6-9DBE-D70D2AFEDFF7}"/>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3487950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E526-CDC4-41D3-9A51-062C6B6B4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8E8F64-0775-41B3-895E-62401099E5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BE2C96-98DF-4B49-AEF1-7054D1F63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A6370C-B156-4AE5-B397-9DD42C2F3FDE}"/>
              </a:ext>
            </a:extLst>
          </p:cNvPr>
          <p:cNvSpPr>
            <a:spLocks noGrp="1"/>
          </p:cNvSpPr>
          <p:nvPr>
            <p:ph type="dt" sz="half" idx="10"/>
          </p:nvPr>
        </p:nvSpPr>
        <p:spPr/>
        <p:txBody>
          <a:bodyPr/>
          <a:lstStyle/>
          <a:p>
            <a:fld id="{F118C18E-C054-41D8-913A-83E1640DCC71}" type="datetimeFigureOut">
              <a:rPr lang="en-US" smtClean="0"/>
              <a:t>12/11/2021</a:t>
            </a:fld>
            <a:endParaRPr lang="en-US"/>
          </a:p>
        </p:txBody>
      </p:sp>
      <p:sp>
        <p:nvSpPr>
          <p:cNvPr id="6" name="Footer Placeholder 5">
            <a:extLst>
              <a:ext uri="{FF2B5EF4-FFF2-40B4-BE49-F238E27FC236}">
                <a16:creationId xmlns:a16="http://schemas.microsoft.com/office/drawing/2014/main" id="{A0DBEBB2-EF7F-4BE4-9F16-08807142D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9DE0A-3F93-48EF-B5BC-F768CA00D8E9}"/>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319949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AFD2F-F0A9-42FE-8DCD-04428F3BD8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A976AF-9469-42D9-9EA4-F98EFAE249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031427-BD3A-401F-8049-0C0A881BB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8E58E4-5490-4065-BBFE-A2FB3B3FED7C}"/>
              </a:ext>
            </a:extLst>
          </p:cNvPr>
          <p:cNvSpPr>
            <a:spLocks noGrp="1"/>
          </p:cNvSpPr>
          <p:nvPr>
            <p:ph type="dt" sz="half" idx="10"/>
          </p:nvPr>
        </p:nvSpPr>
        <p:spPr/>
        <p:txBody>
          <a:bodyPr/>
          <a:lstStyle/>
          <a:p>
            <a:fld id="{F118C18E-C054-41D8-913A-83E1640DCC71}" type="datetimeFigureOut">
              <a:rPr lang="en-US" smtClean="0"/>
              <a:t>12/11/2021</a:t>
            </a:fld>
            <a:endParaRPr lang="en-US"/>
          </a:p>
        </p:txBody>
      </p:sp>
      <p:sp>
        <p:nvSpPr>
          <p:cNvPr id="6" name="Footer Placeholder 5">
            <a:extLst>
              <a:ext uri="{FF2B5EF4-FFF2-40B4-BE49-F238E27FC236}">
                <a16:creationId xmlns:a16="http://schemas.microsoft.com/office/drawing/2014/main" id="{2FC47E82-FABF-4BB2-A8F4-1D54C772F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67BDE-1D97-4826-9230-411C28C1E6DF}"/>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3193139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C7A18-16EC-444E-9D79-79A9EE02C7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094A1E-B7FA-4D70-94BC-976F4B5BB8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349234-4DE0-434A-9571-1833A464CF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18C18E-C054-41D8-913A-83E1640DCC71}" type="datetimeFigureOut">
              <a:rPr lang="en-US" smtClean="0"/>
              <a:t>12/11/2021</a:t>
            </a:fld>
            <a:endParaRPr lang="en-US"/>
          </a:p>
        </p:txBody>
      </p:sp>
      <p:sp>
        <p:nvSpPr>
          <p:cNvPr id="5" name="Footer Placeholder 4">
            <a:extLst>
              <a:ext uri="{FF2B5EF4-FFF2-40B4-BE49-F238E27FC236}">
                <a16:creationId xmlns:a16="http://schemas.microsoft.com/office/drawing/2014/main" id="{5C7B93EA-FB5B-4E6B-98D7-AA1F7437CC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E77E7C-0FCE-464A-A37C-6AB5A5FD12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D19BF-CB6A-495F-B07D-A3F9691338F2}" type="slidenum">
              <a:rPr lang="en-US" smtClean="0"/>
              <a:t>‹#›</a:t>
            </a:fld>
            <a:endParaRPr lang="en-US"/>
          </a:p>
        </p:txBody>
      </p:sp>
    </p:spTree>
    <p:extLst>
      <p:ext uri="{BB962C8B-B14F-4D97-AF65-F5344CB8AC3E}">
        <p14:creationId xmlns:p14="http://schemas.microsoft.com/office/powerpoint/2010/main" val="441260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01E2DD-B58F-45B3-A848-4764A0FA6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0FF13F-1BE2-42FB-85FC-46AF04421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B3EE5-3DEF-4C2B-9F8A-0560561CD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BE3FA0-2B14-423A-9FE1-EC24057C347C}" type="datetimeFigureOut">
              <a:rPr lang="en-US" smtClean="0"/>
              <a:t>12/11/2021</a:t>
            </a:fld>
            <a:endParaRPr lang="en-US"/>
          </a:p>
        </p:txBody>
      </p:sp>
      <p:sp>
        <p:nvSpPr>
          <p:cNvPr id="5" name="Footer Placeholder 4">
            <a:extLst>
              <a:ext uri="{FF2B5EF4-FFF2-40B4-BE49-F238E27FC236}">
                <a16:creationId xmlns:a16="http://schemas.microsoft.com/office/drawing/2014/main" id="{DD30FD10-D004-47ED-830A-69D689EC0A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29C0D5-A1E7-4340-999B-8C3686DC7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C8758A-2F99-47B3-9BAD-5D2D83A5941D}" type="slidenum">
              <a:rPr lang="en-US" smtClean="0"/>
              <a:t>‹#›</a:t>
            </a:fld>
            <a:endParaRPr lang="en-US"/>
          </a:p>
        </p:txBody>
      </p:sp>
    </p:spTree>
    <p:extLst>
      <p:ext uri="{BB962C8B-B14F-4D97-AF65-F5344CB8AC3E}">
        <p14:creationId xmlns:p14="http://schemas.microsoft.com/office/powerpoint/2010/main" val="36215514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07B5C-7C01-451E-8BC9-B9ECD4463A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F63120-7B8E-4C95-999F-5EA3F39633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5B4F2-8196-43A3-9F0D-9714FB1334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C1750-9FAC-4B43-8F8F-A30FF6CE9CF0}" type="datetimeFigureOut">
              <a:rPr lang="en-US" smtClean="0"/>
              <a:t>12/11/2021</a:t>
            </a:fld>
            <a:endParaRPr lang="en-US"/>
          </a:p>
        </p:txBody>
      </p:sp>
      <p:sp>
        <p:nvSpPr>
          <p:cNvPr id="5" name="Footer Placeholder 4">
            <a:extLst>
              <a:ext uri="{FF2B5EF4-FFF2-40B4-BE49-F238E27FC236}">
                <a16:creationId xmlns:a16="http://schemas.microsoft.com/office/drawing/2014/main" id="{C6490E29-76CB-42C5-8D41-D7B90F8774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CA59C6-7296-4184-9916-D4EBAEED58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345C3-C1ED-4013-BED5-C61E428D00CD}" type="slidenum">
              <a:rPr lang="en-US" smtClean="0"/>
              <a:t>‹#›</a:t>
            </a:fld>
            <a:endParaRPr lang="en-US"/>
          </a:p>
        </p:txBody>
      </p:sp>
    </p:spTree>
    <p:extLst>
      <p:ext uri="{BB962C8B-B14F-4D97-AF65-F5344CB8AC3E}">
        <p14:creationId xmlns:p14="http://schemas.microsoft.com/office/powerpoint/2010/main" val="24981808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customXml" Target="../ink/ink22.xml"/><Relationship Id="rId18" Type="http://schemas.openxmlformats.org/officeDocument/2006/relationships/image" Target="../media/image41.png"/><Relationship Id="rId26" Type="http://schemas.openxmlformats.org/officeDocument/2006/relationships/image" Target="../media/image45.png"/><Relationship Id="rId39" Type="http://schemas.openxmlformats.org/officeDocument/2006/relationships/customXml" Target="../ink/ink35.xml"/><Relationship Id="rId3" Type="http://schemas.microsoft.com/office/2017/06/relationships/model3d" Target="../media/model3d1.glb"/><Relationship Id="rId21" Type="http://schemas.openxmlformats.org/officeDocument/2006/relationships/customXml" Target="../ink/ink26.xml"/><Relationship Id="rId34" Type="http://schemas.openxmlformats.org/officeDocument/2006/relationships/image" Target="../media/image49.png"/><Relationship Id="rId42" Type="http://schemas.openxmlformats.org/officeDocument/2006/relationships/image" Target="../media/image53.png"/><Relationship Id="rId7" Type="http://schemas.openxmlformats.org/officeDocument/2006/relationships/customXml" Target="../ink/ink20.xml"/><Relationship Id="rId12" Type="http://schemas.openxmlformats.org/officeDocument/2006/relationships/image" Target="../media/image38.png"/><Relationship Id="rId17" Type="http://schemas.openxmlformats.org/officeDocument/2006/relationships/customXml" Target="../ink/ink24.xml"/><Relationship Id="rId25" Type="http://schemas.openxmlformats.org/officeDocument/2006/relationships/customXml" Target="../ink/ink28.xml"/><Relationship Id="rId33" Type="http://schemas.openxmlformats.org/officeDocument/2006/relationships/customXml" Target="../ink/ink32.xml"/><Relationship Id="rId38" Type="http://schemas.openxmlformats.org/officeDocument/2006/relationships/image" Target="../media/image51.png"/><Relationship Id="rId2" Type="http://schemas.openxmlformats.org/officeDocument/2006/relationships/notesSlide" Target="../notesSlides/notesSlide11.xml"/><Relationship Id="rId16" Type="http://schemas.openxmlformats.org/officeDocument/2006/relationships/image" Target="../media/image40.png"/><Relationship Id="rId20" Type="http://schemas.openxmlformats.org/officeDocument/2006/relationships/image" Target="../media/image42.png"/><Relationship Id="rId29" Type="http://schemas.openxmlformats.org/officeDocument/2006/relationships/customXml" Target="../ink/ink30.xml"/><Relationship Id="rId41"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ustomXml" Target="../ink/ink21.xml"/><Relationship Id="rId24" Type="http://schemas.openxmlformats.org/officeDocument/2006/relationships/image" Target="../media/image44.png"/><Relationship Id="rId32" Type="http://schemas.openxmlformats.org/officeDocument/2006/relationships/image" Target="../media/image48.png"/><Relationship Id="rId37" Type="http://schemas.openxmlformats.org/officeDocument/2006/relationships/customXml" Target="../ink/ink34.xml"/><Relationship Id="rId40" Type="http://schemas.openxmlformats.org/officeDocument/2006/relationships/image" Target="../media/image52.png"/><Relationship Id="rId5" Type="http://schemas.openxmlformats.org/officeDocument/2006/relationships/image" Target="../media/image7.png"/><Relationship Id="rId15" Type="http://schemas.openxmlformats.org/officeDocument/2006/relationships/customXml" Target="../ink/ink23.xml"/><Relationship Id="rId23" Type="http://schemas.openxmlformats.org/officeDocument/2006/relationships/customXml" Target="../ink/ink27.xml"/><Relationship Id="rId28" Type="http://schemas.openxmlformats.org/officeDocument/2006/relationships/image" Target="../media/image46.png"/><Relationship Id="rId36"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customXml" Target="../ink/ink25.xml"/><Relationship Id="rId31" Type="http://schemas.openxmlformats.org/officeDocument/2006/relationships/customXml" Target="../ink/ink31.xml"/><Relationship Id="rId4" Type="http://schemas.openxmlformats.org/officeDocument/2006/relationships/image" Target="../media/image34.png"/><Relationship Id="rId9" Type="http://schemas.openxmlformats.org/officeDocument/2006/relationships/image" Target="../media/image36.png"/><Relationship Id="rId14" Type="http://schemas.openxmlformats.org/officeDocument/2006/relationships/image" Target="../media/image39.png"/><Relationship Id="rId22" Type="http://schemas.openxmlformats.org/officeDocument/2006/relationships/image" Target="../media/image43.png"/><Relationship Id="rId27" Type="http://schemas.openxmlformats.org/officeDocument/2006/relationships/customXml" Target="../ink/ink29.xml"/><Relationship Id="rId30" Type="http://schemas.openxmlformats.org/officeDocument/2006/relationships/image" Target="../media/image47.png"/><Relationship Id="rId35" Type="http://schemas.openxmlformats.org/officeDocument/2006/relationships/customXml" Target="../ink/ink33.xml"/><Relationship Id="rId43"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Wigner_function_of_a_Schr%C3%B6dinger_cat_state.gif#/media/File:Wigner_function_of_a_Schr&#246;dinger_cat_state.gi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5.xml"/><Relationship Id="rId18" Type="http://schemas.openxmlformats.org/officeDocument/2006/relationships/image" Target="../media/image15.png"/><Relationship Id="rId26" Type="http://schemas.openxmlformats.org/officeDocument/2006/relationships/image" Target="../media/image19.png"/><Relationship Id="rId39" Type="http://schemas.openxmlformats.org/officeDocument/2006/relationships/customXml" Target="../ink/ink18.xml"/><Relationship Id="rId3" Type="http://schemas.openxmlformats.org/officeDocument/2006/relationships/image" Target="../media/image7.png"/><Relationship Id="rId21" Type="http://schemas.openxmlformats.org/officeDocument/2006/relationships/customXml" Target="../ink/ink9.xml"/><Relationship Id="rId34" Type="http://schemas.openxmlformats.org/officeDocument/2006/relationships/image" Target="../media/image23.png"/><Relationship Id="rId42" Type="http://schemas.openxmlformats.org/officeDocument/2006/relationships/image" Target="../media/image27.png"/><Relationship Id="rId7" Type="http://schemas.openxmlformats.org/officeDocument/2006/relationships/customXml" Target="../ink/ink2.xml"/><Relationship Id="rId12" Type="http://schemas.openxmlformats.org/officeDocument/2006/relationships/image" Target="../media/image12.png"/><Relationship Id="rId17" Type="http://schemas.openxmlformats.org/officeDocument/2006/relationships/customXml" Target="../ink/ink7.xml"/><Relationship Id="rId25" Type="http://schemas.openxmlformats.org/officeDocument/2006/relationships/customXml" Target="../ink/ink11.xml"/><Relationship Id="rId33" Type="http://schemas.openxmlformats.org/officeDocument/2006/relationships/customXml" Target="../ink/ink15.xml"/><Relationship Id="rId38" Type="http://schemas.openxmlformats.org/officeDocument/2006/relationships/image" Target="../media/image25.png"/><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16.png"/><Relationship Id="rId29" Type="http://schemas.openxmlformats.org/officeDocument/2006/relationships/customXml" Target="../ink/ink13.xml"/><Relationship Id="rId41" Type="http://schemas.openxmlformats.org/officeDocument/2006/relationships/customXml" Target="../ink/ink19.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customXml" Target="../ink/ink4.xml"/><Relationship Id="rId24" Type="http://schemas.openxmlformats.org/officeDocument/2006/relationships/image" Target="../media/image18.png"/><Relationship Id="rId32" Type="http://schemas.openxmlformats.org/officeDocument/2006/relationships/image" Target="../media/image22.png"/><Relationship Id="rId37" Type="http://schemas.openxmlformats.org/officeDocument/2006/relationships/customXml" Target="../ink/ink17.xml"/><Relationship Id="rId40" Type="http://schemas.openxmlformats.org/officeDocument/2006/relationships/image" Target="../media/image26.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28" Type="http://schemas.openxmlformats.org/officeDocument/2006/relationships/image" Target="../media/image20.png"/><Relationship Id="rId36"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customXml" Target="../ink/ink8.xml"/><Relationship Id="rId31" Type="http://schemas.openxmlformats.org/officeDocument/2006/relationships/customXml" Target="../ink/ink14.xml"/><Relationship Id="rId4" Type="http://schemas.openxmlformats.org/officeDocument/2006/relationships/image" Target="../media/image8.png"/><Relationship Id="rId9" Type="http://schemas.openxmlformats.org/officeDocument/2006/relationships/customXml" Target="../ink/ink3.xml"/><Relationship Id="rId14" Type="http://schemas.openxmlformats.org/officeDocument/2006/relationships/image" Target="../media/image13.png"/><Relationship Id="rId22" Type="http://schemas.openxmlformats.org/officeDocument/2006/relationships/image" Target="../media/image17.png"/><Relationship Id="rId27" Type="http://schemas.openxmlformats.org/officeDocument/2006/relationships/customXml" Target="../ink/ink12.xml"/><Relationship Id="rId30" Type="http://schemas.openxmlformats.org/officeDocument/2006/relationships/image" Target="../media/image21.png"/><Relationship Id="rId35" Type="http://schemas.openxmlformats.org/officeDocument/2006/relationships/customXml" Target="../ink/ink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A91F-6CF9-4675-96D6-A2CB71EDA5BF}"/>
              </a:ext>
            </a:extLst>
          </p:cNvPr>
          <p:cNvSpPr>
            <a:spLocks noGrp="1"/>
          </p:cNvSpPr>
          <p:nvPr>
            <p:ph type="ctrTitle"/>
          </p:nvPr>
        </p:nvSpPr>
        <p:spPr/>
        <p:txBody>
          <a:bodyPr>
            <a:normAutofit fontScale="90000"/>
          </a:bodyPr>
          <a:lstStyle/>
          <a:p>
            <a:r>
              <a:rPr lang="en-US" dirty="0"/>
              <a:t>DiffuserCam:</a:t>
            </a:r>
            <a:br>
              <a:rPr lang="en-US" dirty="0"/>
            </a:br>
            <a:r>
              <a:rPr lang="en-US" dirty="0"/>
              <a:t> lenless single-exposure 3-D Imaging</a:t>
            </a:r>
          </a:p>
        </p:txBody>
      </p:sp>
      <p:sp>
        <p:nvSpPr>
          <p:cNvPr id="3" name="Subtitle 2">
            <a:extLst>
              <a:ext uri="{FF2B5EF4-FFF2-40B4-BE49-F238E27FC236}">
                <a16:creationId xmlns:a16="http://schemas.microsoft.com/office/drawing/2014/main" id="{BF690B61-C461-450E-8810-F58AB2EE91AC}"/>
              </a:ext>
            </a:extLst>
          </p:cNvPr>
          <p:cNvSpPr>
            <a:spLocks noGrp="1"/>
          </p:cNvSpPr>
          <p:nvPr>
            <p:ph type="subTitle" idx="1"/>
          </p:nvPr>
        </p:nvSpPr>
        <p:spPr/>
        <p:txBody>
          <a:bodyPr>
            <a:normAutofit/>
          </a:bodyPr>
          <a:lstStyle/>
          <a:p>
            <a:r>
              <a:rPr lang="en-US" dirty="0"/>
              <a:t>University of North Dakota EE department </a:t>
            </a:r>
          </a:p>
          <a:p>
            <a:r>
              <a:rPr lang="en-US" dirty="0"/>
              <a:t>EECS590, Ray Duran</a:t>
            </a:r>
          </a:p>
          <a:p>
            <a:r>
              <a:rPr lang="en-US" dirty="0"/>
              <a:t>12/2/21</a:t>
            </a:r>
          </a:p>
        </p:txBody>
      </p:sp>
    </p:spTree>
    <p:extLst>
      <p:ext uri="{BB962C8B-B14F-4D97-AF65-F5344CB8AC3E}">
        <p14:creationId xmlns:p14="http://schemas.microsoft.com/office/powerpoint/2010/main" val="24132384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Point Spread Function</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Caustics from diffuser</a:t>
            </a:r>
          </a:p>
          <a:p>
            <a:r>
              <a:rPr lang="en-US" dirty="0"/>
              <a:t> High-frequency in all</a:t>
            </a:r>
          </a:p>
          <a:p>
            <a:pPr marL="0" indent="0">
              <a:buNone/>
            </a:pPr>
            <a:r>
              <a:rPr lang="en-US" dirty="0"/>
              <a:t>    directions</a:t>
            </a:r>
          </a:p>
          <a:p>
            <a:r>
              <a:rPr lang="en-US" dirty="0"/>
              <a:t>This gives us good </a:t>
            </a:r>
          </a:p>
          <a:p>
            <a:pPr marL="0" indent="0">
              <a:buNone/>
            </a:pPr>
            <a:r>
              <a:rPr lang="en-US" dirty="0"/>
              <a:t>   resolution at all depths</a:t>
            </a:r>
          </a:p>
          <a:p>
            <a:r>
              <a:rPr lang="en-US" dirty="0"/>
              <a:t>Highly structured PSF</a:t>
            </a:r>
          </a:p>
          <a:p>
            <a:pPr marL="0" indent="0">
              <a:buNone/>
            </a:pPr>
            <a:r>
              <a:rPr lang="en-US" dirty="0"/>
              <a:t>   for deconvolution</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8149B588-9395-475B-977D-1FFFDD0F8DBE}"/>
              </a:ext>
            </a:extLst>
          </p:cNvPr>
          <p:cNvPicPr>
            <a:picLocks noChangeAspect="1"/>
          </p:cNvPicPr>
          <p:nvPr/>
        </p:nvPicPr>
        <p:blipFill>
          <a:blip r:embed="rId2"/>
          <a:stretch>
            <a:fillRect/>
          </a:stretch>
        </p:blipFill>
        <p:spPr>
          <a:xfrm>
            <a:off x="4973554" y="2886075"/>
            <a:ext cx="6380246" cy="2543175"/>
          </a:xfrm>
          <a:prstGeom prst="rect">
            <a:avLst/>
          </a:prstGeom>
        </p:spPr>
      </p:pic>
    </p:spTree>
    <p:extLst>
      <p:ext uri="{BB962C8B-B14F-4D97-AF65-F5344CB8AC3E}">
        <p14:creationId xmlns:p14="http://schemas.microsoft.com/office/powerpoint/2010/main" val="3182138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Algorithms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Gradient descent for optimization</a:t>
            </a:r>
          </a:p>
          <a:p>
            <a:r>
              <a:rPr lang="en-US" dirty="0"/>
              <a:t> Strategy for solving for A</a:t>
            </a:r>
          </a:p>
          <a:p>
            <a:pPr marL="0" indent="0">
              <a:buNone/>
            </a:pPr>
            <a:endParaRPr lang="en-US" dirty="0"/>
          </a:p>
          <a:p>
            <a:pPr marL="0" indent="0">
              <a:buNone/>
            </a:pPr>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1D0012BD-12D2-4529-83AC-CC99089F647D}"/>
              </a:ext>
            </a:extLst>
          </p:cNvPr>
          <p:cNvPicPr>
            <a:picLocks noChangeAspect="1"/>
          </p:cNvPicPr>
          <p:nvPr/>
        </p:nvPicPr>
        <p:blipFill>
          <a:blip r:embed="rId3"/>
          <a:stretch>
            <a:fillRect/>
          </a:stretch>
        </p:blipFill>
        <p:spPr>
          <a:xfrm>
            <a:off x="7526453" y="2498317"/>
            <a:ext cx="2750344" cy="838200"/>
          </a:xfrm>
          <a:prstGeom prst="rect">
            <a:avLst/>
          </a:prstGeom>
        </p:spPr>
      </p:pic>
      <p:pic>
        <p:nvPicPr>
          <p:cNvPr id="7" name="Picture 6">
            <a:extLst>
              <a:ext uri="{FF2B5EF4-FFF2-40B4-BE49-F238E27FC236}">
                <a16:creationId xmlns:a16="http://schemas.microsoft.com/office/drawing/2014/main" id="{FBED89F0-89BA-420C-993F-A949760F39A7}"/>
              </a:ext>
            </a:extLst>
          </p:cNvPr>
          <p:cNvPicPr>
            <a:picLocks noChangeAspect="1"/>
          </p:cNvPicPr>
          <p:nvPr/>
        </p:nvPicPr>
        <p:blipFill>
          <a:blip r:embed="rId4"/>
          <a:stretch>
            <a:fillRect/>
          </a:stretch>
        </p:blipFill>
        <p:spPr>
          <a:xfrm>
            <a:off x="7969703" y="3336517"/>
            <a:ext cx="2458670" cy="1006884"/>
          </a:xfrm>
          <a:prstGeom prst="rect">
            <a:avLst/>
          </a:prstGeom>
        </p:spPr>
      </p:pic>
      <p:pic>
        <p:nvPicPr>
          <p:cNvPr id="11" name="Picture 10">
            <a:extLst>
              <a:ext uri="{FF2B5EF4-FFF2-40B4-BE49-F238E27FC236}">
                <a16:creationId xmlns:a16="http://schemas.microsoft.com/office/drawing/2014/main" id="{EF6144CC-C6D8-44E0-9C0F-254D9664EAE9}"/>
              </a:ext>
            </a:extLst>
          </p:cNvPr>
          <p:cNvPicPr>
            <a:picLocks noChangeAspect="1"/>
          </p:cNvPicPr>
          <p:nvPr/>
        </p:nvPicPr>
        <p:blipFill>
          <a:blip r:embed="rId5"/>
          <a:stretch>
            <a:fillRect/>
          </a:stretch>
        </p:blipFill>
        <p:spPr>
          <a:xfrm>
            <a:off x="8225223" y="4343401"/>
            <a:ext cx="2388296" cy="838200"/>
          </a:xfrm>
          <a:prstGeom prst="rect">
            <a:avLst/>
          </a:prstGeom>
        </p:spPr>
      </p:pic>
      <p:pic>
        <p:nvPicPr>
          <p:cNvPr id="13" name="Picture 12">
            <a:extLst>
              <a:ext uri="{FF2B5EF4-FFF2-40B4-BE49-F238E27FC236}">
                <a16:creationId xmlns:a16="http://schemas.microsoft.com/office/drawing/2014/main" id="{2C3BCE71-A1AA-456A-B24E-AF8BD45343E5}"/>
              </a:ext>
            </a:extLst>
          </p:cNvPr>
          <p:cNvPicPr>
            <a:picLocks noChangeAspect="1"/>
          </p:cNvPicPr>
          <p:nvPr/>
        </p:nvPicPr>
        <p:blipFill>
          <a:blip r:embed="rId6"/>
          <a:stretch>
            <a:fillRect/>
          </a:stretch>
        </p:blipFill>
        <p:spPr>
          <a:xfrm>
            <a:off x="4354286" y="3498842"/>
            <a:ext cx="3870937" cy="2187584"/>
          </a:xfrm>
          <a:prstGeom prst="rect">
            <a:avLst/>
          </a:prstGeom>
        </p:spPr>
      </p:pic>
    </p:spTree>
    <p:extLst>
      <p:ext uri="{BB962C8B-B14F-4D97-AF65-F5344CB8AC3E}">
        <p14:creationId xmlns:p14="http://schemas.microsoft.com/office/powerpoint/2010/main" val="1128751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Algorithms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Gradient speed up</a:t>
            </a:r>
          </a:p>
          <a:p>
            <a:r>
              <a:rPr lang="en-US" dirty="0"/>
              <a:t>Fast Iterative Shrinkage-</a:t>
            </a:r>
          </a:p>
          <a:p>
            <a:pPr marL="0" indent="0">
              <a:buNone/>
            </a:pPr>
            <a:r>
              <a:rPr lang="en-US" dirty="0"/>
              <a:t>    Thresholding Algorithm</a:t>
            </a:r>
          </a:p>
          <a:p>
            <a:pPr marL="0" indent="0">
              <a:buNone/>
            </a:pPr>
            <a:r>
              <a:rPr lang="en-US" dirty="0"/>
              <a:t>     (FISTA) ( Used for </a:t>
            </a:r>
            <a:r>
              <a:rPr lang="en-US" dirty="0" err="1"/>
              <a:t>Exper</a:t>
            </a:r>
            <a:r>
              <a:rPr lang="en-US" dirty="0"/>
              <a:t>.)</a:t>
            </a:r>
          </a:p>
          <a:p>
            <a:r>
              <a:rPr lang="en-US" dirty="0"/>
              <a:t> Alternating Direction </a:t>
            </a:r>
          </a:p>
          <a:p>
            <a:pPr marL="0" indent="0">
              <a:buNone/>
            </a:pPr>
            <a:r>
              <a:rPr lang="en-US" dirty="0"/>
              <a:t>    Method of Multipliers</a:t>
            </a:r>
          </a:p>
          <a:p>
            <a:pPr marL="0" indent="0">
              <a:buNone/>
            </a:pPr>
            <a:r>
              <a:rPr lang="en-US" dirty="0"/>
              <a:t>    (ADMM)</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B4D0640C-DEAC-4ACA-9B4D-B8B47C63852E}"/>
              </a:ext>
            </a:extLst>
          </p:cNvPr>
          <p:cNvPicPr>
            <a:picLocks noChangeAspect="1"/>
          </p:cNvPicPr>
          <p:nvPr/>
        </p:nvPicPr>
        <p:blipFill>
          <a:blip r:embed="rId3"/>
          <a:stretch>
            <a:fillRect/>
          </a:stretch>
        </p:blipFill>
        <p:spPr>
          <a:xfrm>
            <a:off x="5331686" y="2770415"/>
            <a:ext cx="4690877" cy="2924991"/>
          </a:xfrm>
          <a:prstGeom prst="rect">
            <a:avLst/>
          </a:prstGeom>
        </p:spPr>
      </p:pic>
    </p:spTree>
    <p:extLst>
      <p:ext uri="{BB962C8B-B14F-4D97-AF65-F5344CB8AC3E}">
        <p14:creationId xmlns:p14="http://schemas.microsoft.com/office/powerpoint/2010/main" val="2462108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Principles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Overall System </a:t>
            </a:r>
          </a:p>
          <a:p>
            <a:pPr marL="0" indent="0">
              <a:buNone/>
            </a:pPr>
            <a:endParaRPr lang="en-US" dirty="0"/>
          </a:p>
          <a:p>
            <a:pPr marL="0" indent="0">
              <a:buNone/>
            </a:pPr>
            <a:endParaRPr lang="en-US" dirty="0"/>
          </a:p>
          <a:p>
            <a:endParaRPr lang="en-US" dirty="0"/>
          </a:p>
          <a:p>
            <a:endParaRPr lang="en-US" dirty="0"/>
          </a:p>
        </p:txBody>
      </p:sp>
      <p:grpSp>
        <p:nvGrpSpPr>
          <p:cNvPr id="6" name="Group 5">
            <a:extLst>
              <a:ext uri="{FF2B5EF4-FFF2-40B4-BE49-F238E27FC236}">
                <a16:creationId xmlns:a16="http://schemas.microsoft.com/office/drawing/2014/main" id="{DE48E2DF-8213-4E19-BC68-7EE7B93D9808}"/>
              </a:ext>
            </a:extLst>
          </p:cNvPr>
          <p:cNvGrpSpPr/>
          <p:nvPr/>
        </p:nvGrpSpPr>
        <p:grpSpPr>
          <a:xfrm>
            <a:off x="1590876" y="2721809"/>
            <a:ext cx="9010248" cy="3364710"/>
            <a:chOff x="2035246" y="1797249"/>
            <a:chExt cx="9010248" cy="3364710"/>
          </a:xfrm>
        </p:grpSpPr>
        <p:grpSp>
          <p:nvGrpSpPr>
            <p:cNvPr id="7" name="Group 6">
              <a:extLst>
                <a:ext uri="{FF2B5EF4-FFF2-40B4-BE49-F238E27FC236}">
                  <a16:creationId xmlns:a16="http://schemas.microsoft.com/office/drawing/2014/main" id="{076BB169-5048-4144-B366-F6B498093C70}"/>
                </a:ext>
              </a:extLst>
            </p:cNvPr>
            <p:cNvGrpSpPr/>
            <p:nvPr/>
          </p:nvGrpSpPr>
          <p:grpSpPr>
            <a:xfrm>
              <a:off x="2035246" y="1797249"/>
              <a:ext cx="3142212" cy="1837212"/>
              <a:chOff x="2623131" y="1942170"/>
              <a:chExt cx="3142212" cy="1837212"/>
            </a:xfrm>
          </p:grpSpPr>
          <p:grpSp>
            <p:nvGrpSpPr>
              <p:cNvPr id="48" name="Group 47">
                <a:extLst>
                  <a:ext uri="{FF2B5EF4-FFF2-40B4-BE49-F238E27FC236}">
                    <a16:creationId xmlns:a16="http://schemas.microsoft.com/office/drawing/2014/main" id="{3AF290E4-92C0-426F-AE51-E1F5037A9D81}"/>
                  </a:ext>
                </a:extLst>
              </p:cNvPr>
              <p:cNvGrpSpPr/>
              <p:nvPr/>
            </p:nvGrpSpPr>
            <p:grpSpPr>
              <a:xfrm>
                <a:off x="2772377" y="1942170"/>
                <a:ext cx="2875961" cy="1738312"/>
                <a:chOff x="3199352" y="2062867"/>
                <a:chExt cx="2903982" cy="1688874"/>
              </a:xfrm>
            </p:grpSpPr>
            <mc:AlternateContent xmlns:mc="http://schemas.openxmlformats.org/markup-compatibility/2006">
              <mc:Choice xmlns:am3d="http://schemas.microsoft.com/office/drawing/2017/model3d" Requires="am3d">
                <p:graphicFrame>
                  <p:nvGraphicFramePr>
                    <p:cNvPr id="52" name="3D Model 51" descr="Vulture - color">
                      <a:extLst>
                        <a:ext uri="{FF2B5EF4-FFF2-40B4-BE49-F238E27FC236}">
                          <a16:creationId xmlns:a16="http://schemas.microsoft.com/office/drawing/2014/main" id="{79975E5E-6290-4AAA-BE81-833F8A627F72}"/>
                        </a:ext>
                      </a:extLst>
                    </p:cNvPr>
                    <p:cNvGraphicFramePr>
                      <a:graphicFrameLocks noChangeAspect="1"/>
                    </p:cNvGraphicFramePr>
                    <p:nvPr>
                      <p:extLst>
                        <p:ext uri="{D42A27DB-BD31-4B8C-83A1-F6EECF244321}">
                          <p14:modId xmlns:p14="http://schemas.microsoft.com/office/powerpoint/2010/main" val="1292286729"/>
                        </p:ext>
                      </p:extLst>
                    </p:nvPr>
                  </p:nvGraphicFramePr>
                  <p:xfrm rot="169311">
                    <a:off x="3199352" y="2378671"/>
                    <a:ext cx="904665" cy="1373070"/>
                  </p:xfrm>
                  <a:graphic>
                    <a:graphicData uri="http://schemas.microsoft.com/office/drawing/2017/model3d">
                      <am3d:model3d r:embed="rId3">
                        <am3d:spPr>
                          <a:xfrm rot="169311">
                            <a:off x="0" y="0"/>
                            <a:ext cx="895936" cy="1413264"/>
                          </a:xfrm>
                          <a:prstGeom prst="rect">
                            <a:avLst/>
                          </a:prstGeom>
                        </am3d:spPr>
                        <am3d:camera>
                          <am3d:pos x="0" y="0" z="59306396"/>
                          <am3d:up dx="0" dy="36000000" dz="0"/>
                          <am3d:lookAt x="0" y="0" z="0"/>
                          <am3d:perspective fov="2700000"/>
                        </am3d:camera>
                        <am3d:trans>
                          <am3d:meterPerModelUnit n="2105433" d="1000000"/>
                          <am3d:preTrans dx="0" dy="-12487419" dz="0"/>
                          <am3d:scale>
                            <am3d:sx n="1000000" d="1000000"/>
                            <am3d:sy n="1000000" d="1000000"/>
                            <am3d:sz n="1000000" d="1000000"/>
                          </am3d:scale>
                          <am3d:rot ax="-43569" ay="1019268" az="-12726"/>
                          <am3d:postTrans dx="0" dy="0" dz="0"/>
                        </am3d:trans>
                        <am3d:raster rName="Office3DRenderer" rVer="16.0.8326">
                          <am3d:blip r:embed="rId4"/>
                        </am3d:raster>
                        <am3d:objViewport viewportSz="24422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2" name="3D Model 51" descr="Vulture - color">
                      <a:extLst>
                        <a:ext uri="{FF2B5EF4-FFF2-40B4-BE49-F238E27FC236}">
                          <a16:creationId xmlns:a16="http://schemas.microsoft.com/office/drawing/2014/main" id="{79975E5E-6290-4AAA-BE81-833F8A627F72}"/>
                        </a:ext>
                      </a:extLst>
                    </p:cNvPr>
                    <p:cNvPicPr>
                      <a:picLocks noGrp="1" noRot="1" noChangeAspect="1" noMove="1" noResize="1" noEditPoints="1" noAdjustHandles="1" noChangeArrowheads="1" noChangeShapeType="1" noCrop="1"/>
                    </p:cNvPicPr>
                    <p:nvPr/>
                  </p:nvPicPr>
                  <p:blipFill>
                    <a:blip r:embed="rId4"/>
                    <a:stretch>
                      <a:fillRect/>
                    </a:stretch>
                  </p:blipFill>
                  <p:spPr>
                    <a:xfrm rot="169311">
                      <a:off x="1740122" y="3046857"/>
                      <a:ext cx="895936" cy="1413264"/>
                    </a:xfrm>
                    <a:prstGeom prst="rect">
                      <a:avLst/>
                    </a:prstGeom>
                  </p:spPr>
                </p:pic>
              </mc:Fallback>
            </mc:AlternateContent>
            <p:pic>
              <p:nvPicPr>
                <p:cNvPr id="53" name="Picture 52">
                  <a:extLst>
                    <a:ext uri="{FF2B5EF4-FFF2-40B4-BE49-F238E27FC236}">
                      <a16:creationId xmlns:a16="http://schemas.microsoft.com/office/drawing/2014/main" id="{6D200692-91B0-416C-8C45-663C800D2FCE}"/>
                    </a:ext>
                  </a:extLst>
                </p:cNvPr>
                <p:cNvPicPr>
                  <a:picLocks noChangeAspect="1"/>
                </p:cNvPicPr>
                <p:nvPr/>
              </p:nvPicPr>
              <p:blipFill>
                <a:blip r:embed="rId5"/>
                <a:stretch>
                  <a:fillRect/>
                </a:stretch>
              </p:blipFill>
              <p:spPr>
                <a:xfrm>
                  <a:off x="4142913" y="2500680"/>
                  <a:ext cx="896592" cy="1186399"/>
                </a:xfrm>
                <a:prstGeom prst="rect">
                  <a:avLst/>
                </a:prstGeom>
              </p:spPr>
            </p:pic>
            <p:pic>
              <p:nvPicPr>
                <p:cNvPr id="54" name="Picture 53">
                  <a:extLst>
                    <a:ext uri="{FF2B5EF4-FFF2-40B4-BE49-F238E27FC236}">
                      <a16:creationId xmlns:a16="http://schemas.microsoft.com/office/drawing/2014/main" id="{2B12B9AC-3D36-4773-88A5-82DC99C664CE}"/>
                    </a:ext>
                  </a:extLst>
                </p:cNvPr>
                <p:cNvPicPr>
                  <a:picLocks noChangeAspect="1"/>
                </p:cNvPicPr>
                <p:nvPr/>
              </p:nvPicPr>
              <p:blipFill>
                <a:blip r:embed="rId6"/>
                <a:stretch>
                  <a:fillRect/>
                </a:stretch>
              </p:blipFill>
              <p:spPr>
                <a:xfrm>
                  <a:off x="5188934" y="2062867"/>
                  <a:ext cx="914400" cy="1647825"/>
                </a:xfrm>
                <a:prstGeom prst="rect">
                  <a:avLst/>
                </a:prstGeom>
              </p:spPr>
            </p:pic>
          </p:grpSp>
          <p:grpSp>
            <p:nvGrpSpPr>
              <p:cNvPr id="49" name="Group 48">
                <a:extLst>
                  <a:ext uri="{FF2B5EF4-FFF2-40B4-BE49-F238E27FC236}">
                    <a16:creationId xmlns:a16="http://schemas.microsoft.com/office/drawing/2014/main" id="{CED939C8-BB83-4F22-8F0A-CD163E82CA43}"/>
                  </a:ext>
                </a:extLst>
              </p:cNvPr>
              <p:cNvGrpSpPr/>
              <p:nvPr/>
            </p:nvGrpSpPr>
            <p:grpSpPr>
              <a:xfrm>
                <a:off x="2623131" y="2204707"/>
                <a:ext cx="3142212" cy="1574675"/>
                <a:chOff x="6448466" y="1907356"/>
                <a:chExt cx="3142212" cy="1574675"/>
              </a:xfrm>
            </p:grpSpPr>
            <mc:AlternateContent xmlns:mc="http://schemas.openxmlformats.org/markup-compatibility/2006">
              <mc:Choice xmlns:p14="http://schemas.microsoft.com/office/powerpoint/2010/main" Requires="p14">
                <p:contentPart p14:bwMode="auto" r:id="rId7">
                  <p14:nvContentPartPr>
                    <p14:cNvPr id="50" name="Ink 49">
                      <a:extLst>
                        <a:ext uri="{FF2B5EF4-FFF2-40B4-BE49-F238E27FC236}">
                          <a16:creationId xmlns:a16="http://schemas.microsoft.com/office/drawing/2014/main" id="{56600823-E6CA-4D85-9A39-50C2F1AAA02A}"/>
                        </a:ext>
                      </a:extLst>
                    </p14:cNvPr>
                    <p14:cNvContentPartPr/>
                    <p14:nvPr/>
                  </p14:nvContentPartPr>
                  <p14:xfrm>
                    <a:off x="7167163" y="3342716"/>
                    <a:ext cx="360" cy="360"/>
                  </p14:xfrm>
                </p:contentPart>
              </mc:Choice>
              <mc:Fallback>
                <p:pic>
                  <p:nvPicPr>
                    <p:cNvPr id="50" name="Ink 49">
                      <a:extLst>
                        <a:ext uri="{FF2B5EF4-FFF2-40B4-BE49-F238E27FC236}">
                          <a16:creationId xmlns:a16="http://schemas.microsoft.com/office/drawing/2014/main" id="{56600823-E6CA-4D85-9A39-50C2F1AAA02A}"/>
                        </a:ext>
                      </a:extLst>
                    </p:cNvPr>
                    <p:cNvPicPr/>
                    <p:nvPr/>
                  </p:nvPicPr>
                  <p:blipFill>
                    <a:blip r:embed="rId8"/>
                    <a:stretch>
                      <a:fillRect/>
                    </a:stretch>
                  </p:blipFill>
                  <p:spPr>
                    <a:xfrm>
                      <a:off x="7158523" y="3334076"/>
                      <a:ext cx="18000" cy="18000"/>
                    </a:xfrm>
                    <a:prstGeom prst="rect">
                      <a:avLst/>
                    </a:prstGeom>
                  </p:spPr>
                </p:pic>
              </mc:Fallback>
            </mc:AlternateContent>
            <p:sp>
              <p:nvSpPr>
                <p:cNvPr id="51" name="Rectangle: Rounded Corners 50">
                  <a:extLst>
                    <a:ext uri="{FF2B5EF4-FFF2-40B4-BE49-F238E27FC236}">
                      <a16:creationId xmlns:a16="http://schemas.microsoft.com/office/drawing/2014/main" id="{F2DEAC73-5A26-48BE-BA37-683234F630FC}"/>
                    </a:ext>
                  </a:extLst>
                </p:cNvPr>
                <p:cNvSpPr/>
                <p:nvPr/>
              </p:nvSpPr>
              <p:spPr>
                <a:xfrm>
                  <a:off x="6448466" y="1907356"/>
                  <a:ext cx="3142212" cy="157467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 name="Group 7">
              <a:extLst>
                <a:ext uri="{FF2B5EF4-FFF2-40B4-BE49-F238E27FC236}">
                  <a16:creationId xmlns:a16="http://schemas.microsoft.com/office/drawing/2014/main" id="{6834755E-8AE6-4C67-8860-EC804CADEF26}"/>
                </a:ext>
              </a:extLst>
            </p:cNvPr>
            <p:cNvGrpSpPr/>
            <p:nvPr/>
          </p:nvGrpSpPr>
          <p:grpSpPr>
            <a:xfrm>
              <a:off x="9034796" y="2005958"/>
              <a:ext cx="2010698" cy="2081044"/>
              <a:chOff x="9082869" y="2514600"/>
              <a:chExt cx="2010698" cy="2081044"/>
            </a:xfrm>
          </p:grpSpPr>
          <p:sp>
            <p:nvSpPr>
              <p:cNvPr id="44" name="Rectangle: Rounded Corners 43">
                <a:extLst>
                  <a:ext uri="{FF2B5EF4-FFF2-40B4-BE49-F238E27FC236}">
                    <a16:creationId xmlns:a16="http://schemas.microsoft.com/office/drawing/2014/main" id="{ED117DAA-3E42-494F-B71B-4D6BA3582368}"/>
                  </a:ext>
                </a:extLst>
              </p:cNvPr>
              <p:cNvSpPr/>
              <p:nvPr/>
            </p:nvSpPr>
            <p:spPr>
              <a:xfrm>
                <a:off x="9082869" y="2514600"/>
                <a:ext cx="2010698" cy="208104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45" name="Group 44">
                <a:extLst>
                  <a:ext uri="{FF2B5EF4-FFF2-40B4-BE49-F238E27FC236}">
                    <a16:creationId xmlns:a16="http://schemas.microsoft.com/office/drawing/2014/main" id="{2070051C-1CE4-42E1-B3E7-8783CD0171C9}"/>
                  </a:ext>
                </a:extLst>
              </p:cNvPr>
              <p:cNvGrpSpPr/>
              <p:nvPr/>
            </p:nvGrpSpPr>
            <p:grpSpPr>
              <a:xfrm>
                <a:off x="9133229" y="2754862"/>
                <a:ext cx="1670268" cy="1596624"/>
                <a:chOff x="8929462" y="2882656"/>
                <a:chExt cx="1670268" cy="1596624"/>
              </a:xfrm>
            </p:grpSpPr>
            <p:pic>
              <p:nvPicPr>
                <p:cNvPr id="46" name="Picture 45">
                  <a:extLst>
                    <a:ext uri="{FF2B5EF4-FFF2-40B4-BE49-F238E27FC236}">
                      <a16:creationId xmlns:a16="http://schemas.microsoft.com/office/drawing/2014/main" id="{261E7E7B-1A54-4E05-A865-4DABAC29F71E}"/>
                    </a:ext>
                  </a:extLst>
                </p:cNvPr>
                <p:cNvPicPr>
                  <a:picLocks noChangeAspect="1"/>
                </p:cNvPicPr>
                <p:nvPr/>
              </p:nvPicPr>
              <p:blipFill>
                <a:blip r:embed="rId9"/>
                <a:stretch>
                  <a:fillRect/>
                </a:stretch>
              </p:blipFill>
              <p:spPr>
                <a:xfrm>
                  <a:off x="8929462" y="3005142"/>
                  <a:ext cx="1670268" cy="1474138"/>
                </a:xfrm>
                <a:prstGeom prst="rect">
                  <a:avLst/>
                </a:prstGeom>
              </p:spPr>
            </p:pic>
            <mc:AlternateContent xmlns:mc="http://schemas.openxmlformats.org/markup-compatibility/2006">
              <mc:Choice xmlns:am3d="http://schemas.microsoft.com/office/drawing/2017/model3d" Requires="am3d">
                <p:graphicFrame>
                  <p:nvGraphicFramePr>
                    <p:cNvPr id="47" name="3D Model 46" descr="Vulture - color">
                      <a:extLst>
                        <a:ext uri="{FF2B5EF4-FFF2-40B4-BE49-F238E27FC236}">
                          <a16:creationId xmlns:a16="http://schemas.microsoft.com/office/drawing/2014/main" id="{485568A8-FB6E-4FE2-B487-B0DEE04B8A16}"/>
                        </a:ext>
                      </a:extLst>
                    </p:cNvPr>
                    <p:cNvGraphicFramePr>
                      <a:graphicFrameLocks noChangeAspect="1"/>
                    </p:cNvGraphicFramePr>
                    <p:nvPr>
                      <p:extLst>
                        <p:ext uri="{D42A27DB-BD31-4B8C-83A1-F6EECF244321}">
                          <p14:modId xmlns:p14="http://schemas.microsoft.com/office/powerpoint/2010/main" val="2400477940"/>
                        </p:ext>
                      </p:extLst>
                    </p:nvPr>
                  </p:nvGraphicFramePr>
                  <p:xfrm rot="169311">
                    <a:off x="9588162" y="2882656"/>
                    <a:ext cx="904665" cy="1373070"/>
                  </p:xfrm>
                  <a:graphic>
                    <a:graphicData uri="http://schemas.microsoft.com/office/drawing/2017/model3d">
                      <am3d:model3d r:embed="rId3">
                        <am3d:spPr>
                          <a:xfrm rot="169311">
                            <a:off x="0" y="0"/>
                            <a:ext cx="904665" cy="1373070"/>
                          </a:xfrm>
                          <a:prstGeom prst="rect">
                            <a:avLst/>
                          </a:prstGeom>
                        </am3d:spPr>
                        <am3d:camera>
                          <am3d:pos x="0" y="0" z="59306396"/>
                          <am3d:up dx="0" dy="36000000" dz="0"/>
                          <am3d:lookAt x="0" y="0" z="0"/>
                          <am3d:perspective fov="2700000"/>
                        </am3d:camera>
                        <am3d:trans>
                          <am3d:meterPerModelUnit n="2105433" d="1000000"/>
                          <am3d:preTrans dx="0" dy="-12487419" dz="0"/>
                          <am3d:scale>
                            <am3d:sx n="1000000" d="1000000"/>
                            <am3d:sy n="1000000" d="1000000"/>
                            <am3d:sz n="1000000" d="1000000"/>
                          </am3d:scale>
                          <am3d:rot ax="-43569" ay="1019268" az="-12726"/>
                          <am3d:postTrans dx="0" dy="0" dz="0"/>
                        </am3d:trans>
                        <am3d:raster rName="Office3DRenderer" rVer="16.0.8326">
                          <am3d:blip r:embed="rId10"/>
                        </am3d:raster>
                        <am3d:objViewport viewportSz="24660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7" name="3D Model 46" descr="Vulture - color">
                      <a:extLst>
                        <a:ext uri="{FF2B5EF4-FFF2-40B4-BE49-F238E27FC236}">
                          <a16:creationId xmlns:a16="http://schemas.microsoft.com/office/drawing/2014/main" id="{485568A8-FB6E-4FE2-B487-B0DEE04B8A16}"/>
                        </a:ext>
                      </a:extLst>
                    </p:cNvPr>
                    <p:cNvPicPr>
                      <a:picLocks noGrp="1" noRot="1" noChangeAspect="1" noMove="1" noResize="1" noEditPoints="1" noAdjustHandles="1" noChangeArrowheads="1" noChangeShapeType="1" noCrop="1"/>
                    </p:cNvPicPr>
                    <p:nvPr/>
                  </p:nvPicPr>
                  <p:blipFill>
                    <a:blip r:embed="rId10"/>
                    <a:stretch>
                      <a:fillRect/>
                    </a:stretch>
                  </p:blipFill>
                  <p:spPr>
                    <a:xfrm rot="169311">
                      <a:off x="9299486" y="3170780"/>
                      <a:ext cx="904665" cy="1373070"/>
                    </a:xfrm>
                    <a:prstGeom prst="rect">
                      <a:avLst/>
                    </a:prstGeom>
                  </p:spPr>
                </p:pic>
              </mc:Fallback>
            </mc:AlternateContent>
          </p:grpSp>
        </p:grpSp>
        <p:grpSp>
          <p:nvGrpSpPr>
            <p:cNvPr id="9" name="Group 8">
              <a:extLst>
                <a:ext uri="{FF2B5EF4-FFF2-40B4-BE49-F238E27FC236}">
                  <a16:creationId xmlns:a16="http://schemas.microsoft.com/office/drawing/2014/main" id="{16BDA5F7-89CD-4494-903B-2354AE1CA4ED}"/>
                </a:ext>
              </a:extLst>
            </p:cNvPr>
            <p:cNvGrpSpPr/>
            <p:nvPr/>
          </p:nvGrpSpPr>
          <p:grpSpPr>
            <a:xfrm>
              <a:off x="5421317" y="3876831"/>
              <a:ext cx="2993877" cy="1285128"/>
              <a:chOff x="5093020" y="3883719"/>
              <a:chExt cx="2993877" cy="1285128"/>
            </a:xfrm>
          </p:grpSpPr>
          <p:grpSp>
            <p:nvGrpSpPr>
              <p:cNvPr id="19" name="Group 18">
                <a:extLst>
                  <a:ext uri="{FF2B5EF4-FFF2-40B4-BE49-F238E27FC236}">
                    <a16:creationId xmlns:a16="http://schemas.microsoft.com/office/drawing/2014/main" id="{418D33E9-F91E-49FC-9CD1-2653086A00D9}"/>
                  </a:ext>
                </a:extLst>
              </p:cNvPr>
              <p:cNvGrpSpPr/>
              <p:nvPr/>
            </p:nvGrpSpPr>
            <p:grpSpPr>
              <a:xfrm>
                <a:off x="5352884" y="3883719"/>
                <a:ext cx="2429676" cy="1027870"/>
                <a:chOff x="4225124" y="4021650"/>
                <a:chExt cx="3574314" cy="1647825"/>
              </a:xfrm>
            </p:grpSpPr>
            <p:pic>
              <p:nvPicPr>
                <p:cNvPr id="21" name="Picture 20">
                  <a:extLst>
                    <a:ext uri="{FF2B5EF4-FFF2-40B4-BE49-F238E27FC236}">
                      <a16:creationId xmlns:a16="http://schemas.microsoft.com/office/drawing/2014/main" id="{BCF9DB23-606A-46E0-A510-0171FACFDFB4}"/>
                    </a:ext>
                  </a:extLst>
                </p:cNvPr>
                <p:cNvPicPr>
                  <a:picLocks noChangeAspect="1"/>
                </p:cNvPicPr>
                <p:nvPr/>
              </p:nvPicPr>
              <p:blipFill>
                <a:blip r:embed="rId6"/>
                <a:stretch>
                  <a:fillRect/>
                </a:stretch>
              </p:blipFill>
              <p:spPr>
                <a:xfrm>
                  <a:off x="6885038" y="4021650"/>
                  <a:ext cx="914400" cy="1647825"/>
                </a:xfrm>
                <a:prstGeom prst="rect">
                  <a:avLst/>
                </a:prstGeom>
              </p:spPr>
            </p:pic>
            <p:grpSp>
              <p:nvGrpSpPr>
                <p:cNvPr id="22" name="Group 21">
                  <a:extLst>
                    <a:ext uri="{FF2B5EF4-FFF2-40B4-BE49-F238E27FC236}">
                      <a16:creationId xmlns:a16="http://schemas.microsoft.com/office/drawing/2014/main" id="{5062CAD9-8204-40BE-94AB-A897720436CB}"/>
                    </a:ext>
                  </a:extLst>
                </p:cNvPr>
                <p:cNvGrpSpPr/>
                <p:nvPr/>
              </p:nvGrpSpPr>
              <p:grpSpPr>
                <a:xfrm>
                  <a:off x="4225124" y="4444308"/>
                  <a:ext cx="3029116" cy="1094793"/>
                  <a:chOff x="4225124" y="4444308"/>
                  <a:chExt cx="2976599" cy="1247775"/>
                </a:xfrm>
              </p:grpSpPr>
              <mc:AlternateContent xmlns:mc="http://schemas.openxmlformats.org/markup-compatibility/2006">
                <mc:Choice xmlns:p14="http://schemas.microsoft.com/office/powerpoint/2010/main" Requires="p14">
                  <p:contentPart p14:bwMode="auto" r:id="rId11">
                    <p14:nvContentPartPr>
                      <p14:cNvPr id="23" name="Ink 22">
                        <a:extLst>
                          <a:ext uri="{FF2B5EF4-FFF2-40B4-BE49-F238E27FC236}">
                            <a16:creationId xmlns:a16="http://schemas.microsoft.com/office/drawing/2014/main" id="{075A308E-D1E5-468D-86AD-7544CBCC306F}"/>
                          </a:ext>
                        </a:extLst>
                      </p14:cNvPr>
                      <p14:cNvContentPartPr/>
                      <p14:nvPr/>
                    </p14:nvContentPartPr>
                    <p14:xfrm>
                      <a:off x="7049443" y="4817276"/>
                      <a:ext cx="37440" cy="108720"/>
                    </p14:xfrm>
                  </p:contentPart>
                </mc:Choice>
                <mc:Fallback>
                  <p:pic>
                    <p:nvPicPr>
                      <p:cNvPr id="23" name="Ink 22">
                        <a:extLst>
                          <a:ext uri="{FF2B5EF4-FFF2-40B4-BE49-F238E27FC236}">
                            <a16:creationId xmlns:a16="http://schemas.microsoft.com/office/drawing/2014/main" id="{075A308E-D1E5-468D-86AD-7544CBCC306F}"/>
                          </a:ext>
                        </a:extLst>
                      </p:cNvPr>
                      <p:cNvPicPr/>
                      <p:nvPr/>
                    </p:nvPicPr>
                    <p:blipFill>
                      <a:blip r:embed="rId12"/>
                      <a:stretch>
                        <a:fillRect/>
                      </a:stretch>
                    </p:blipFill>
                    <p:spPr>
                      <a:xfrm>
                        <a:off x="7036443" y="4800903"/>
                        <a:ext cx="62920" cy="140812"/>
                      </a:xfrm>
                      <a:prstGeom prst="rect">
                        <a:avLst/>
                      </a:prstGeom>
                    </p:spPr>
                  </p:pic>
                </mc:Fallback>
              </mc:AlternateContent>
              <p:grpSp>
                <p:nvGrpSpPr>
                  <p:cNvPr id="24" name="Group 23">
                    <a:extLst>
                      <a:ext uri="{FF2B5EF4-FFF2-40B4-BE49-F238E27FC236}">
                        <a16:creationId xmlns:a16="http://schemas.microsoft.com/office/drawing/2014/main" id="{2EB55A4B-6C9B-420A-B765-60DFEC5BB001}"/>
                      </a:ext>
                    </a:extLst>
                  </p:cNvPr>
                  <p:cNvGrpSpPr/>
                  <p:nvPr/>
                </p:nvGrpSpPr>
                <p:grpSpPr>
                  <a:xfrm>
                    <a:off x="7000483" y="4798916"/>
                    <a:ext cx="201240" cy="402120"/>
                    <a:chOff x="7000483" y="4798916"/>
                    <a:chExt cx="201240" cy="402120"/>
                  </a:xfrm>
                </p:grpSpPr>
                <mc:AlternateContent xmlns:mc="http://schemas.openxmlformats.org/markup-compatibility/2006">
                  <mc:Choice xmlns:p14="http://schemas.microsoft.com/office/powerpoint/2010/main" Requires="p14">
                    <p:contentPart p14:bwMode="auto" r:id="rId13">
                      <p14:nvContentPartPr>
                        <p14:cNvPr id="38" name="Ink 37">
                          <a:extLst>
                            <a:ext uri="{FF2B5EF4-FFF2-40B4-BE49-F238E27FC236}">
                              <a16:creationId xmlns:a16="http://schemas.microsoft.com/office/drawing/2014/main" id="{CF86B17B-46A6-455C-83A5-B56F832F2879}"/>
                            </a:ext>
                          </a:extLst>
                        </p14:cNvPr>
                        <p14:cNvContentPartPr/>
                        <p14:nvPr/>
                      </p14:nvContentPartPr>
                      <p14:xfrm>
                        <a:off x="7000483" y="4906196"/>
                        <a:ext cx="119880" cy="255600"/>
                      </p14:xfrm>
                    </p:contentPart>
                  </mc:Choice>
                  <mc:Fallback>
                    <p:pic>
                      <p:nvPicPr>
                        <p:cNvPr id="38" name="Ink 37">
                          <a:extLst>
                            <a:ext uri="{FF2B5EF4-FFF2-40B4-BE49-F238E27FC236}">
                              <a16:creationId xmlns:a16="http://schemas.microsoft.com/office/drawing/2014/main" id="{CF86B17B-46A6-455C-83A5-B56F832F2879}"/>
                            </a:ext>
                          </a:extLst>
                        </p:cNvPr>
                        <p:cNvPicPr/>
                        <p:nvPr/>
                      </p:nvPicPr>
                      <p:blipFill>
                        <a:blip r:embed="rId14"/>
                        <a:stretch>
                          <a:fillRect/>
                        </a:stretch>
                      </p:blipFill>
                      <p:spPr>
                        <a:xfrm>
                          <a:off x="6987509" y="4889769"/>
                          <a:ext cx="145309" cy="287796"/>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39" name="Ink 38">
                          <a:extLst>
                            <a:ext uri="{FF2B5EF4-FFF2-40B4-BE49-F238E27FC236}">
                              <a16:creationId xmlns:a16="http://schemas.microsoft.com/office/drawing/2014/main" id="{8E263764-2222-4E1D-92B3-F554A84164A6}"/>
                            </a:ext>
                          </a:extLst>
                        </p14:cNvPr>
                        <p14:cNvContentPartPr/>
                        <p14:nvPr/>
                      </p14:nvContentPartPr>
                      <p14:xfrm>
                        <a:off x="7096243" y="5032556"/>
                        <a:ext cx="71280" cy="168480"/>
                      </p14:xfrm>
                    </p:contentPart>
                  </mc:Choice>
                  <mc:Fallback>
                    <p:pic>
                      <p:nvPicPr>
                        <p:cNvPr id="39" name="Ink 38">
                          <a:extLst>
                            <a:ext uri="{FF2B5EF4-FFF2-40B4-BE49-F238E27FC236}">
                              <a16:creationId xmlns:a16="http://schemas.microsoft.com/office/drawing/2014/main" id="{8E263764-2222-4E1D-92B3-F554A84164A6}"/>
                            </a:ext>
                          </a:extLst>
                        </p:cNvPr>
                        <p:cNvPicPr/>
                        <p:nvPr/>
                      </p:nvPicPr>
                      <p:blipFill>
                        <a:blip r:embed="rId16"/>
                        <a:stretch>
                          <a:fillRect/>
                        </a:stretch>
                      </p:blipFill>
                      <p:spPr>
                        <a:xfrm>
                          <a:off x="7083756" y="5016167"/>
                          <a:ext cx="96774" cy="200603"/>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0" name="Ink 39">
                          <a:extLst>
                            <a:ext uri="{FF2B5EF4-FFF2-40B4-BE49-F238E27FC236}">
                              <a16:creationId xmlns:a16="http://schemas.microsoft.com/office/drawing/2014/main" id="{5CA602A0-3B24-406A-9456-B3C7BD086E40}"/>
                            </a:ext>
                          </a:extLst>
                        </p14:cNvPr>
                        <p14:cNvContentPartPr/>
                        <p14:nvPr/>
                      </p14:nvContentPartPr>
                      <p14:xfrm>
                        <a:off x="7118203" y="4887116"/>
                        <a:ext cx="79920" cy="127440"/>
                      </p14:xfrm>
                    </p:contentPart>
                  </mc:Choice>
                  <mc:Fallback>
                    <p:pic>
                      <p:nvPicPr>
                        <p:cNvPr id="40" name="Ink 39">
                          <a:extLst>
                            <a:ext uri="{FF2B5EF4-FFF2-40B4-BE49-F238E27FC236}">
                              <a16:creationId xmlns:a16="http://schemas.microsoft.com/office/drawing/2014/main" id="{5CA602A0-3B24-406A-9456-B3C7BD086E40}"/>
                            </a:ext>
                          </a:extLst>
                        </p:cNvPr>
                        <p:cNvPicPr/>
                        <p:nvPr/>
                      </p:nvPicPr>
                      <p:blipFill>
                        <a:blip r:embed="rId18"/>
                        <a:stretch>
                          <a:fillRect/>
                        </a:stretch>
                      </p:blipFill>
                      <p:spPr>
                        <a:xfrm>
                          <a:off x="7105229" y="4870693"/>
                          <a:ext cx="105349" cy="159628"/>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1" name="Ink 40">
                          <a:extLst>
                            <a:ext uri="{FF2B5EF4-FFF2-40B4-BE49-F238E27FC236}">
                              <a16:creationId xmlns:a16="http://schemas.microsoft.com/office/drawing/2014/main" id="{F5E6F645-02B6-40FE-A9C0-0B702F19D788}"/>
                            </a:ext>
                          </a:extLst>
                        </p14:cNvPr>
                        <p14:cNvContentPartPr/>
                        <p14:nvPr/>
                      </p14:nvContentPartPr>
                      <p14:xfrm>
                        <a:off x="7017403" y="4955156"/>
                        <a:ext cx="140760" cy="33840"/>
                      </p14:xfrm>
                    </p:contentPart>
                  </mc:Choice>
                  <mc:Fallback>
                    <p:pic>
                      <p:nvPicPr>
                        <p:cNvPr id="41" name="Ink 40">
                          <a:extLst>
                            <a:ext uri="{FF2B5EF4-FFF2-40B4-BE49-F238E27FC236}">
                              <a16:creationId xmlns:a16="http://schemas.microsoft.com/office/drawing/2014/main" id="{F5E6F645-02B6-40FE-A9C0-0B702F19D788}"/>
                            </a:ext>
                          </a:extLst>
                        </p:cNvPr>
                        <p:cNvPicPr/>
                        <p:nvPr/>
                      </p:nvPicPr>
                      <p:blipFill>
                        <a:blip r:embed="rId20"/>
                        <a:stretch>
                          <a:fillRect/>
                        </a:stretch>
                      </p:blipFill>
                      <p:spPr>
                        <a:xfrm>
                          <a:off x="7004418" y="4938887"/>
                          <a:ext cx="166211" cy="65728"/>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2" name="Ink 41">
                          <a:extLst>
                            <a:ext uri="{FF2B5EF4-FFF2-40B4-BE49-F238E27FC236}">
                              <a16:creationId xmlns:a16="http://schemas.microsoft.com/office/drawing/2014/main" id="{4E634377-EB0D-4262-B445-F4D5CA92EB89}"/>
                            </a:ext>
                          </a:extLst>
                        </p14:cNvPr>
                        <p14:cNvContentPartPr/>
                        <p14:nvPr/>
                      </p14:nvContentPartPr>
                      <p14:xfrm>
                        <a:off x="7098403" y="4945076"/>
                        <a:ext cx="103320" cy="123120"/>
                      </p14:xfrm>
                    </p:contentPart>
                  </mc:Choice>
                  <mc:Fallback>
                    <p:pic>
                      <p:nvPicPr>
                        <p:cNvPr id="42" name="Ink 41">
                          <a:extLst>
                            <a:ext uri="{FF2B5EF4-FFF2-40B4-BE49-F238E27FC236}">
                              <a16:creationId xmlns:a16="http://schemas.microsoft.com/office/drawing/2014/main" id="{4E634377-EB0D-4262-B445-F4D5CA92EB89}"/>
                            </a:ext>
                          </a:extLst>
                        </p:cNvPr>
                        <p:cNvPicPr/>
                        <p:nvPr/>
                      </p:nvPicPr>
                      <p:blipFill>
                        <a:blip r:embed="rId22"/>
                        <a:stretch>
                          <a:fillRect/>
                        </a:stretch>
                      </p:blipFill>
                      <p:spPr>
                        <a:xfrm>
                          <a:off x="7085942" y="4928704"/>
                          <a:ext cx="128761" cy="15521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3" name="Ink 42">
                          <a:extLst>
                            <a:ext uri="{FF2B5EF4-FFF2-40B4-BE49-F238E27FC236}">
                              <a16:creationId xmlns:a16="http://schemas.microsoft.com/office/drawing/2014/main" id="{C2505449-004D-4B86-B7FD-B30F19B8D1C1}"/>
                            </a:ext>
                          </a:extLst>
                        </p14:cNvPr>
                        <p14:cNvContentPartPr/>
                        <p14:nvPr/>
                      </p14:nvContentPartPr>
                      <p14:xfrm>
                        <a:off x="7108123" y="4798916"/>
                        <a:ext cx="10440" cy="137160"/>
                      </p14:xfrm>
                    </p:contentPart>
                  </mc:Choice>
                  <mc:Fallback>
                    <p:pic>
                      <p:nvPicPr>
                        <p:cNvPr id="43" name="Ink 42">
                          <a:extLst>
                            <a:ext uri="{FF2B5EF4-FFF2-40B4-BE49-F238E27FC236}">
                              <a16:creationId xmlns:a16="http://schemas.microsoft.com/office/drawing/2014/main" id="{C2505449-004D-4B86-B7FD-B30F19B8D1C1}"/>
                            </a:ext>
                          </a:extLst>
                        </p:cNvPr>
                        <p:cNvPicPr/>
                        <p:nvPr/>
                      </p:nvPicPr>
                      <p:blipFill>
                        <a:blip r:embed="rId24"/>
                        <a:stretch>
                          <a:fillRect/>
                        </a:stretch>
                      </p:blipFill>
                      <p:spPr>
                        <a:xfrm>
                          <a:off x="7095073" y="4782509"/>
                          <a:ext cx="36018" cy="169317"/>
                        </a:xfrm>
                        <a:prstGeom prst="rect">
                          <a:avLst/>
                        </a:prstGeom>
                      </p:spPr>
                    </p:pic>
                  </mc:Fallback>
                </mc:AlternateContent>
              </p:grpSp>
              <p:grpSp>
                <p:nvGrpSpPr>
                  <p:cNvPr id="25" name="Group 24">
                    <a:extLst>
                      <a:ext uri="{FF2B5EF4-FFF2-40B4-BE49-F238E27FC236}">
                        <a16:creationId xmlns:a16="http://schemas.microsoft.com/office/drawing/2014/main" id="{1EF93337-88FC-4B21-9443-9EDE2D885D48}"/>
                      </a:ext>
                    </a:extLst>
                  </p:cNvPr>
                  <p:cNvGrpSpPr/>
                  <p:nvPr/>
                </p:nvGrpSpPr>
                <p:grpSpPr>
                  <a:xfrm>
                    <a:off x="7010203" y="4844636"/>
                    <a:ext cx="174600" cy="375480"/>
                    <a:chOff x="7010203" y="4844636"/>
                    <a:chExt cx="174600" cy="375480"/>
                  </a:xfrm>
                </p:grpSpPr>
                <mc:AlternateContent xmlns:mc="http://schemas.openxmlformats.org/markup-compatibility/2006">
                  <mc:Choice xmlns:p14="http://schemas.microsoft.com/office/powerpoint/2010/main" Requires="p14">
                    <p:contentPart p14:bwMode="auto" r:id="rId25">
                      <p14:nvContentPartPr>
                        <p14:cNvPr id="32" name="Ink 31">
                          <a:extLst>
                            <a:ext uri="{FF2B5EF4-FFF2-40B4-BE49-F238E27FC236}">
                              <a16:creationId xmlns:a16="http://schemas.microsoft.com/office/drawing/2014/main" id="{53CC37DC-F861-4743-B3D1-F16E18212CCE}"/>
                            </a:ext>
                          </a:extLst>
                        </p14:cNvPr>
                        <p14:cNvContentPartPr/>
                        <p14:nvPr/>
                      </p14:nvContentPartPr>
                      <p14:xfrm>
                        <a:off x="7010203" y="5132276"/>
                        <a:ext cx="86760" cy="87840"/>
                      </p14:xfrm>
                    </p:contentPart>
                  </mc:Choice>
                  <mc:Fallback>
                    <p:pic>
                      <p:nvPicPr>
                        <p:cNvPr id="32" name="Ink 31">
                          <a:extLst>
                            <a:ext uri="{FF2B5EF4-FFF2-40B4-BE49-F238E27FC236}">
                              <a16:creationId xmlns:a16="http://schemas.microsoft.com/office/drawing/2014/main" id="{53CC37DC-F861-4743-B3D1-F16E18212CCE}"/>
                            </a:ext>
                          </a:extLst>
                        </p:cNvPr>
                        <p:cNvPicPr/>
                        <p:nvPr/>
                      </p:nvPicPr>
                      <p:blipFill>
                        <a:blip r:embed="rId26"/>
                        <a:stretch>
                          <a:fillRect/>
                        </a:stretch>
                      </p:blipFill>
                      <p:spPr>
                        <a:xfrm>
                          <a:off x="6997215" y="5115888"/>
                          <a:ext cx="112217" cy="119961"/>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3" name="Ink 32">
                          <a:extLst>
                            <a:ext uri="{FF2B5EF4-FFF2-40B4-BE49-F238E27FC236}">
                              <a16:creationId xmlns:a16="http://schemas.microsoft.com/office/drawing/2014/main" id="{7A5B1FE3-0B56-414E-BE47-5557A6140150}"/>
                            </a:ext>
                          </a:extLst>
                        </p14:cNvPr>
                        <p14:cNvContentPartPr/>
                        <p14:nvPr/>
                      </p14:nvContentPartPr>
                      <p14:xfrm>
                        <a:off x="7123963" y="5091956"/>
                        <a:ext cx="14040" cy="30240"/>
                      </p14:xfrm>
                    </p:contentPart>
                  </mc:Choice>
                  <mc:Fallback>
                    <p:pic>
                      <p:nvPicPr>
                        <p:cNvPr id="33" name="Ink 32">
                          <a:extLst>
                            <a:ext uri="{FF2B5EF4-FFF2-40B4-BE49-F238E27FC236}">
                              <a16:creationId xmlns:a16="http://schemas.microsoft.com/office/drawing/2014/main" id="{7A5B1FE3-0B56-414E-BE47-5557A6140150}"/>
                            </a:ext>
                          </a:extLst>
                        </p:cNvPr>
                        <p:cNvPicPr/>
                        <p:nvPr/>
                      </p:nvPicPr>
                      <p:blipFill>
                        <a:blip r:embed="rId28"/>
                        <a:stretch>
                          <a:fillRect/>
                        </a:stretch>
                      </p:blipFill>
                      <p:spPr>
                        <a:xfrm>
                          <a:off x="7111929" y="5075871"/>
                          <a:ext cx="38610" cy="61767"/>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4" name="Ink 33">
                          <a:extLst>
                            <a:ext uri="{FF2B5EF4-FFF2-40B4-BE49-F238E27FC236}">
                              <a16:creationId xmlns:a16="http://schemas.microsoft.com/office/drawing/2014/main" id="{6108C7DC-B510-49EB-BD77-6B6C0575D7FB}"/>
                            </a:ext>
                          </a:extLst>
                        </p14:cNvPr>
                        <p14:cNvContentPartPr/>
                        <p14:nvPr/>
                      </p14:nvContentPartPr>
                      <p14:xfrm>
                        <a:off x="7026043" y="4994756"/>
                        <a:ext cx="73080" cy="45360"/>
                      </p14:xfrm>
                    </p:contentPart>
                  </mc:Choice>
                  <mc:Fallback>
                    <p:pic>
                      <p:nvPicPr>
                        <p:cNvPr id="34" name="Ink 33">
                          <a:extLst>
                            <a:ext uri="{FF2B5EF4-FFF2-40B4-BE49-F238E27FC236}">
                              <a16:creationId xmlns:a16="http://schemas.microsoft.com/office/drawing/2014/main" id="{6108C7DC-B510-49EB-BD77-6B6C0575D7FB}"/>
                            </a:ext>
                          </a:extLst>
                        </p:cNvPr>
                        <p:cNvPicPr/>
                        <p:nvPr/>
                      </p:nvPicPr>
                      <p:blipFill>
                        <a:blip r:embed="rId30"/>
                        <a:stretch>
                          <a:fillRect/>
                        </a:stretch>
                      </p:blipFill>
                      <p:spPr>
                        <a:xfrm>
                          <a:off x="7012993" y="4978321"/>
                          <a:ext cx="98658" cy="77572"/>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5" name="Ink 34">
                          <a:extLst>
                            <a:ext uri="{FF2B5EF4-FFF2-40B4-BE49-F238E27FC236}">
                              <a16:creationId xmlns:a16="http://schemas.microsoft.com/office/drawing/2014/main" id="{8F185107-DC93-4265-8B86-3D3580CD9F83}"/>
                            </a:ext>
                          </a:extLst>
                        </p14:cNvPr>
                        <p14:cNvContentPartPr/>
                        <p14:nvPr/>
                      </p14:nvContentPartPr>
                      <p14:xfrm>
                        <a:off x="7118203" y="4844636"/>
                        <a:ext cx="59760" cy="41760"/>
                      </p14:xfrm>
                    </p:contentPart>
                  </mc:Choice>
                  <mc:Fallback>
                    <p:pic>
                      <p:nvPicPr>
                        <p:cNvPr id="35" name="Ink 34">
                          <a:extLst>
                            <a:ext uri="{FF2B5EF4-FFF2-40B4-BE49-F238E27FC236}">
                              <a16:creationId xmlns:a16="http://schemas.microsoft.com/office/drawing/2014/main" id="{8F185107-DC93-4265-8B86-3D3580CD9F83}"/>
                            </a:ext>
                          </a:extLst>
                        </p:cNvPr>
                        <p:cNvPicPr/>
                        <p:nvPr/>
                      </p:nvPicPr>
                      <p:blipFill>
                        <a:blip r:embed="rId32"/>
                        <a:stretch>
                          <a:fillRect/>
                        </a:stretch>
                      </p:blipFill>
                      <p:spPr>
                        <a:xfrm>
                          <a:off x="7105212" y="4828323"/>
                          <a:ext cx="85223" cy="73733"/>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6" name="Ink 35">
                          <a:extLst>
                            <a:ext uri="{FF2B5EF4-FFF2-40B4-BE49-F238E27FC236}">
                              <a16:creationId xmlns:a16="http://schemas.microsoft.com/office/drawing/2014/main" id="{66C97406-2614-4274-8EB8-6FF5B45401F6}"/>
                            </a:ext>
                          </a:extLst>
                        </p14:cNvPr>
                        <p14:cNvContentPartPr/>
                        <p14:nvPr/>
                      </p14:nvContentPartPr>
                      <p14:xfrm>
                        <a:off x="7157803" y="4949036"/>
                        <a:ext cx="27000" cy="6480"/>
                      </p14:xfrm>
                    </p:contentPart>
                  </mc:Choice>
                  <mc:Fallback>
                    <p:pic>
                      <p:nvPicPr>
                        <p:cNvPr id="36" name="Ink 35">
                          <a:extLst>
                            <a:ext uri="{FF2B5EF4-FFF2-40B4-BE49-F238E27FC236}">
                              <a16:creationId xmlns:a16="http://schemas.microsoft.com/office/drawing/2014/main" id="{66C97406-2614-4274-8EB8-6FF5B45401F6}"/>
                            </a:ext>
                          </a:extLst>
                        </p:cNvPr>
                        <p:cNvPicPr/>
                        <p:nvPr/>
                      </p:nvPicPr>
                      <p:blipFill>
                        <a:blip r:embed="rId34"/>
                        <a:stretch>
                          <a:fillRect/>
                        </a:stretch>
                      </p:blipFill>
                      <p:spPr>
                        <a:xfrm>
                          <a:off x="7144822" y="4932836"/>
                          <a:ext cx="52442" cy="38232"/>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7" name="Ink 36">
                          <a:extLst>
                            <a:ext uri="{FF2B5EF4-FFF2-40B4-BE49-F238E27FC236}">
                              <a16:creationId xmlns:a16="http://schemas.microsoft.com/office/drawing/2014/main" id="{EB75AFF5-7003-43A9-9B82-8C7BCA80BF39}"/>
                            </a:ext>
                          </a:extLst>
                        </p14:cNvPr>
                        <p14:cNvContentPartPr/>
                        <p14:nvPr/>
                      </p14:nvContentPartPr>
                      <p14:xfrm>
                        <a:off x="7028923" y="4919876"/>
                        <a:ext cx="30600" cy="16200"/>
                      </p14:xfrm>
                    </p:contentPart>
                  </mc:Choice>
                  <mc:Fallback>
                    <p:pic>
                      <p:nvPicPr>
                        <p:cNvPr id="37" name="Ink 36">
                          <a:extLst>
                            <a:ext uri="{FF2B5EF4-FFF2-40B4-BE49-F238E27FC236}">
                              <a16:creationId xmlns:a16="http://schemas.microsoft.com/office/drawing/2014/main" id="{EB75AFF5-7003-43A9-9B82-8C7BCA80BF39}"/>
                            </a:ext>
                          </a:extLst>
                        </p:cNvPr>
                        <p:cNvPicPr/>
                        <p:nvPr/>
                      </p:nvPicPr>
                      <p:blipFill>
                        <a:blip r:embed="rId36"/>
                        <a:stretch>
                          <a:fillRect/>
                        </a:stretch>
                      </p:blipFill>
                      <p:spPr>
                        <a:xfrm>
                          <a:off x="7015957" y="4903676"/>
                          <a:ext cx="56014" cy="47952"/>
                        </a:xfrm>
                        <a:prstGeom prst="rect">
                          <a:avLst/>
                        </a:prstGeom>
                      </p:spPr>
                    </p:pic>
                  </mc:Fallback>
                </mc:AlternateContent>
              </p:grpSp>
              <p:pic>
                <p:nvPicPr>
                  <p:cNvPr id="26" name="Picture 25">
                    <a:extLst>
                      <a:ext uri="{FF2B5EF4-FFF2-40B4-BE49-F238E27FC236}">
                        <a16:creationId xmlns:a16="http://schemas.microsoft.com/office/drawing/2014/main" id="{A6E4C55D-5316-4846-B362-02D3C8B43D85}"/>
                      </a:ext>
                    </a:extLst>
                  </p:cNvPr>
                  <p:cNvPicPr>
                    <a:picLocks noChangeAspect="1"/>
                  </p:cNvPicPr>
                  <p:nvPr/>
                </p:nvPicPr>
                <p:blipFill>
                  <a:blip r:embed="rId5"/>
                  <a:stretch>
                    <a:fillRect/>
                  </a:stretch>
                </p:blipFill>
                <p:spPr>
                  <a:xfrm>
                    <a:off x="5738065" y="4444308"/>
                    <a:ext cx="942975" cy="1247775"/>
                  </a:xfrm>
                  <a:prstGeom prst="rect">
                    <a:avLst/>
                  </a:prstGeom>
                </p:spPr>
              </p:pic>
              <p:grpSp>
                <p:nvGrpSpPr>
                  <p:cNvPr id="27" name="Group 26">
                    <a:extLst>
                      <a:ext uri="{FF2B5EF4-FFF2-40B4-BE49-F238E27FC236}">
                        <a16:creationId xmlns:a16="http://schemas.microsoft.com/office/drawing/2014/main" id="{E8249424-3126-4B41-BAA9-DD63962A05B4}"/>
                      </a:ext>
                    </a:extLst>
                  </p:cNvPr>
                  <p:cNvGrpSpPr/>
                  <p:nvPr/>
                </p:nvGrpSpPr>
                <p:grpSpPr>
                  <a:xfrm>
                    <a:off x="4379480" y="4808920"/>
                    <a:ext cx="1902960" cy="403920"/>
                    <a:chOff x="4379480" y="4808920"/>
                    <a:chExt cx="1902960" cy="403920"/>
                  </a:xfrm>
                </p:grpSpPr>
                <mc:AlternateContent xmlns:mc="http://schemas.openxmlformats.org/markup-compatibility/2006">
                  <mc:Choice xmlns:p14="http://schemas.microsoft.com/office/powerpoint/2010/main" Requires="p14">
                    <p:contentPart p14:bwMode="auto" r:id="rId37">
                      <p14:nvContentPartPr>
                        <p14:cNvPr id="29" name="Ink 28">
                          <a:extLst>
                            <a:ext uri="{FF2B5EF4-FFF2-40B4-BE49-F238E27FC236}">
                              <a16:creationId xmlns:a16="http://schemas.microsoft.com/office/drawing/2014/main" id="{AB8E9DEC-A4BF-4FFF-A5EA-38B9CFCBD088}"/>
                            </a:ext>
                          </a:extLst>
                        </p14:cNvPr>
                        <p14:cNvContentPartPr/>
                        <p14:nvPr/>
                      </p14:nvContentPartPr>
                      <p14:xfrm>
                        <a:off x="4379480" y="4970560"/>
                        <a:ext cx="360" cy="360"/>
                      </p14:xfrm>
                    </p:contentPart>
                  </mc:Choice>
                  <mc:Fallback>
                    <p:pic>
                      <p:nvPicPr>
                        <p:cNvPr id="29" name="Ink 28">
                          <a:extLst>
                            <a:ext uri="{FF2B5EF4-FFF2-40B4-BE49-F238E27FC236}">
                              <a16:creationId xmlns:a16="http://schemas.microsoft.com/office/drawing/2014/main" id="{AB8E9DEC-A4BF-4FFF-A5EA-38B9CFCBD088}"/>
                            </a:ext>
                          </a:extLst>
                        </p:cNvPr>
                        <p:cNvPicPr/>
                        <p:nvPr/>
                      </p:nvPicPr>
                      <p:blipFill>
                        <a:blip r:embed="rId38"/>
                        <a:stretch>
                          <a:fillRect/>
                        </a:stretch>
                      </p:blipFill>
                      <p:spPr>
                        <a:xfrm>
                          <a:off x="4370840" y="496156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0" name="Ink 29">
                          <a:extLst>
                            <a:ext uri="{FF2B5EF4-FFF2-40B4-BE49-F238E27FC236}">
                              <a16:creationId xmlns:a16="http://schemas.microsoft.com/office/drawing/2014/main" id="{B8B1B536-C8BE-4ADD-8816-AB5432B7C160}"/>
                            </a:ext>
                          </a:extLst>
                        </p14:cNvPr>
                        <p14:cNvContentPartPr/>
                        <p14:nvPr/>
                      </p14:nvContentPartPr>
                      <p14:xfrm>
                        <a:off x="4379480" y="4808920"/>
                        <a:ext cx="1848600" cy="162000"/>
                      </p14:xfrm>
                    </p:contentPart>
                  </mc:Choice>
                  <mc:Fallback>
                    <p:pic>
                      <p:nvPicPr>
                        <p:cNvPr id="30" name="Ink 29">
                          <a:extLst>
                            <a:ext uri="{FF2B5EF4-FFF2-40B4-BE49-F238E27FC236}">
                              <a16:creationId xmlns:a16="http://schemas.microsoft.com/office/drawing/2014/main" id="{B8B1B536-C8BE-4ADD-8816-AB5432B7C160}"/>
                            </a:ext>
                          </a:extLst>
                        </p:cNvPr>
                        <p:cNvPicPr/>
                        <p:nvPr/>
                      </p:nvPicPr>
                      <p:blipFill>
                        <a:blip r:embed="rId40"/>
                        <a:stretch>
                          <a:fillRect/>
                        </a:stretch>
                      </p:blipFill>
                      <p:spPr>
                        <a:xfrm>
                          <a:off x="4366989" y="4792523"/>
                          <a:ext cx="1874102" cy="194138"/>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1" name="Ink 30">
                          <a:extLst>
                            <a:ext uri="{FF2B5EF4-FFF2-40B4-BE49-F238E27FC236}">
                              <a16:creationId xmlns:a16="http://schemas.microsoft.com/office/drawing/2014/main" id="{E0280AB0-6ECB-4068-8FBD-D8CAA6A9F519}"/>
                            </a:ext>
                          </a:extLst>
                        </p14:cNvPr>
                        <p14:cNvContentPartPr/>
                        <p14:nvPr/>
                      </p14:nvContentPartPr>
                      <p14:xfrm>
                        <a:off x="4384160" y="5013040"/>
                        <a:ext cx="1898280" cy="199800"/>
                      </p14:xfrm>
                    </p:contentPart>
                  </mc:Choice>
                  <mc:Fallback>
                    <p:pic>
                      <p:nvPicPr>
                        <p:cNvPr id="31" name="Ink 30">
                          <a:extLst>
                            <a:ext uri="{FF2B5EF4-FFF2-40B4-BE49-F238E27FC236}">
                              <a16:creationId xmlns:a16="http://schemas.microsoft.com/office/drawing/2014/main" id="{E0280AB0-6ECB-4068-8FBD-D8CAA6A9F519}"/>
                            </a:ext>
                          </a:extLst>
                        </p:cNvPr>
                        <p:cNvPicPr/>
                        <p:nvPr/>
                      </p:nvPicPr>
                      <p:blipFill>
                        <a:blip r:embed="rId42"/>
                        <a:stretch>
                          <a:fillRect/>
                        </a:stretch>
                      </p:blipFill>
                      <p:spPr>
                        <a:xfrm>
                          <a:off x="4371151" y="4996609"/>
                          <a:ext cx="1923778" cy="232005"/>
                        </a:xfrm>
                        <a:prstGeom prst="rect">
                          <a:avLst/>
                        </a:prstGeom>
                      </p:spPr>
                    </p:pic>
                  </mc:Fallback>
                </mc:AlternateContent>
              </p:grpSp>
              <p:sp>
                <p:nvSpPr>
                  <p:cNvPr id="28" name="Oval 27">
                    <a:extLst>
                      <a:ext uri="{FF2B5EF4-FFF2-40B4-BE49-F238E27FC236}">
                        <a16:creationId xmlns:a16="http://schemas.microsoft.com/office/drawing/2014/main" id="{D7809651-E5CF-42A7-B5B7-04BD03B1A31F}"/>
                      </a:ext>
                    </a:extLst>
                  </p:cNvPr>
                  <p:cNvSpPr/>
                  <p:nvPr/>
                </p:nvSpPr>
                <p:spPr>
                  <a:xfrm>
                    <a:off x="4225124" y="4927976"/>
                    <a:ext cx="101069" cy="11106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0" name="Rectangle: Rounded Corners 19">
                <a:extLst>
                  <a:ext uri="{FF2B5EF4-FFF2-40B4-BE49-F238E27FC236}">
                    <a16:creationId xmlns:a16="http://schemas.microsoft.com/office/drawing/2014/main" id="{823A45FC-7A6A-4B06-A197-68C146772C2C}"/>
                  </a:ext>
                </a:extLst>
              </p:cNvPr>
              <p:cNvSpPr/>
              <p:nvPr/>
            </p:nvSpPr>
            <p:spPr>
              <a:xfrm>
                <a:off x="5093020" y="3967106"/>
                <a:ext cx="2993877" cy="1201741"/>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78077BC4-899F-4A5B-9916-6D884F875B39}"/>
                </a:ext>
              </a:extLst>
            </p:cNvPr>
            <p:cNvPicPr>
              <a:picLocks noChangeAspect="1"/>
            </p:cNvPicPr>
            <p:nvPr/>
          </p:nvPicPr>
          <p:blipFill>
            <a:blip r:embed="rId43"/>
            <a:stretch>
              <a:fillRect/>
            </a:stretch>
          </p:blipFill>
          <p:spPr>
            <a:xfrm>
              <a:off x="5833980" y="2406990"/>
              <a:ext cx="1885950" cy="657225"/>
            </a:xfrm>
            <a:prstGeom prst="rect">
              <a:avLst/>
            </a:prstGeom>
          </p:spPr>
        </p:pic>
        <p:sp>
          <p:nvSpPr>
            <p:cNvPr id="11" name="Rectangle: Rounded Corners 10">
              <a:extLst>
                <a:ext uri="{FF2B5EF4-FFF2-40B4-BE49-F238E27FC236}">
                  <a16:creationId xmlns:a16="http://schemas.microsoft.com/office/drawing/2014/main" id="{A4C480C4-2CC4-46AE-B3BE-E3C0DD5BB118}"/>
                </a:ext>
              </a:extLst>
            </p:cNvPr>
            <p:cNvSpPr/>
            <p:nvPr/>
          </p:nvSpPr>
          <p:spPr>
            <a:xfrm>
              <a:off x="5738638" y="2273731"/>
              <a:ext cx="2230136" cy="100216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CEE08EA5-86FF-43AA-A21C-9CA136FE1AB0}"/>
                </a:ext>
              </a:extLst>
            </p:cNvPr>
            <p:cNvSpPr/>
            <p:nvPr/>
          </p:nvSpPr>
          <p:spPr>
            <a:xfrm>
              <a:off x="5177458" y="2674240"/>
              <a:ext cx="573638" cy="19518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1D7A487-74EA-481F-BCB3-922744B6690B}"/>
                </a:ext>
              </a:extLst>
            </p:cNvPr>
            <p:cNvSpPr/>
            <p:nvPr/>
          </p:nvSpPr>
          <p:spPr>
            <a:xfrm>
              <a:off x="7968774" y="2674240"/>
              <a:ext cx="1066022" cy="195187"/>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85DA4296-C98C-4C75-85AB-E0F7B1CCDFA0}"/>
                </a:ext>
              </a:extLst>
            </p:cNvPr>
            <p:cNvSpPr/>
            <p:nvPr/>
          </p:nvSpPr>
          <p:spPr>
            <a:xfrm>
              <a:off x="6727763" y="3275894"/>
              <a:ext cx="244248" cy="684324"/>
            </a:xfrm>
            <a:prstGeom prst="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79013FE-7DDE-4AFE-9A3B-FBCC11377674}"/>
                </a:ext>
              </a:extLst>
            </p:cNvPr>
            <p:cNvSpPr txBox="1"/>
            <p:nvPr/>
          </p:nvSpPr>
          <p:spPr>
            <a:xfrm>
              <a:off x="2951270" y="3339421"/>
              <a:ext cx="160492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Experimental Setup</a:t>
              </a:r>
            </a:p>
          </p:txBody>
        </p:sp>
        <p:sp>
          <p:nvSpPr>
            <p:cNvPr id="16" name="TextBox 15">
              <a:extLst>
                <a:ext uri="{FF2B5EF4-FFF2-40B4-BE49-F238E27FC236}">
                  <a16:creationId xmlns:a16="http://schemas.microsoft.com/office/drawing/2014/main" id="{4F9093C7-528D-42C9-AFC6-F69FB14B2FC2}"/>
                </a:ext>
              </a:extLst>
            </p:cNvPr>
            <p:cNvSpPr txBox="1"/>
            <p:nvPr/>
          </p:nvSpPr>
          <p:spPr>
            <a:xfrm>
              <a:off x="6421965" y="4829342"/>
              <a:ext cx="992579"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Calibration</a:t>
              </a:r>
            </a:p>
          </p:txBody>
        </p:sp>
        <p:sp>
          <p:nvSpPr>
            <p:cNvPr id="17" name="TextBox 16">
              <a:extLst>
                <a:ext uri="{FF2B5EF4-FFF2-40B4-BE49-F238E27FC236}">
                  <a16:creationId xmlns:a16="http://schemas.microsoft.com/office/drawing/2014/main" id="{93D584B2-9FA3-4E87-AFB7-3DAB99698F32}"/>
                </a:ext>
              </a:extLst>
            </p:cNvPr>
            <p:cNvSpPr txBox="1"/>
            <p:nvPr/>
          </p:nvSpPr>
          <p:spPr>
            <a:xfrm>
              <a:off x="6272631" y="2956421"/>
              <a:ext cx="93166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Algorithm</a:t>
              </a:r>
            </a:p>
          </p:txBody>
        </p:sp>
        <p:sp>
          <p:nvSpPr>
            <p:cNvPr id="18" name="TextBox 17">
              <a:extLst>
                <a:ext uri="{FF2B5EF4-FFF2-40B4-BE49-F238E27FC236}">
                  <a16:creationId xmlns:a16="http://schemas.microsoft.com/office/drawing/2014/main" id="{A79C80C6-BFAB-4666-8000-42811D108D46}"/>
                </a:ext>
              </a:extLst>
            </p:cNvPr>
            <p:cNvSpPr txBox="1"/>
            <p:nvPr/>
          </p:nvSpPr>
          <p:spPr>
            <a:xfrm>
              <a:off x="9404319" y="3676628"/>
              <a:ext cx="1537600"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3D Reconstruction</a:t>
              </a:r>
            </a:p>
          </p:txBody>
        </p:sp>
      </p:grpSp>
    </p:spTree>
    <p:extLst>
      <p:ext uri="{BB962C8B-B14F-4D97-AF65-F5344CB8AC3E}">
        <p14:creationId xmlns:p14="http://schemas.microsoft.com/office/powerpoint/2010/main" val="256849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Principles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err="1"/>
              <a:t>Antipa</a:t>
            </a:r>
            <a:r>
              <a:rPr lang="en-US" dirty="0"/>
              <a:t> builds a forward convolutional model</a:t>
            </a:r>
          </a:p>
          <a:p>
            <a:r>
              <a:rPr lang="en-US" dirty="0"/>
              <a:t>Incorporates a cropped convolution</a:t>
            </a:r>
          </a:p>
          <a:p>
            <a:pPr lvl="1"/>
            <a:r>
              <a:rPr lang="en-US" dirty="0"/>
              <a:t>Trick of not using H directly</a:t>
            </a:r>
          </a:p>
          <a:p>
            <a:pPr lvl="1"/>
            <a:r>
              <a:rPr lang="en-US" dirty="0"/>
              <a:t>Confirms random matrix</a:t>
            </a:r>
          </a:p>
          <a:p>
            <a:pPr marL="457200" lvl="1" indent="0">
              <a:buNone/>
            </a:pPr>
            <a:r>
              <a:rPr lang="en-US" dirty="0"/>
              <a:t>    and  use of compressed sensing</a:t>
            </a:r>
          </a:p>
          <a:p>
            <a:pPr lvl="1"/>
            <a:r>
              <a:rPr lang="en-US" dirty="0"/>
              <a:t>In Theory allows a simple calibration</a:t>
            </a:r>
          </a:p>
          <a:p>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27B57DCA-018D-46DD-B39D-B72AE63AD236}"/>
              </a:ext>
            </a:extLst>
          </p:cNvPr>
          <p:cNvPicPr>
            <a:picLocks noChangeAspect="1"/>
          </p:cNvPicPr>
          <p:nvPr/>
        </p:nvPicPr>
        <p:blipFill>
          <a:blip r:embed="rId2"/>
          <a:stretch>
            <a:fillRect/>
          </a:stretch>
        </p:blipFill>
        <p:spPr>
          <a:xfrm>
            <a:off x="7821154" y="2772248"/>
            <a:ext cx="3095625" cy="2847975"/>
          </a:xfrm>
          <a:prstGeom prst="rect">
            <a:avLst/>
          </a:prstGeom>
        </p:spPr>
      </p:pic>
    </p:spTree>
    <p:extLst>
      <p:ext uri="{BB962C8B-B14F-4D97-AF65-F5344CB8AC3E}">
        <p14:creationId xmlns:p14="http://schemas.microsoft.com/office/powerpoint/2010/main" val="687507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Setup</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Diffuser: Single and Double scotch tape</a:t>
            </a:r>
          </a:p>
          <a:p>
            <a:r>
              <a:rPr lang="en-US" dirty="0"/>
              <a:t>Modified Raspberry Pi Sensor</a:t>
            </a:r>
          </a:p>
          <a:p>
            <a:r>
              <a:rPr lang="en-US" dirty="0"/>
              <a:t>Aperture, housing, enclosure(black tape)</a:t>
            </a:r>
          </a:p>
          <a:p>
            <a:r>
              <a:rPr lang="en-US" dirty="0"/>
              <a:t>Processing off-line with Python &amp; </a:t>
            </a:r>
            <a:r>
              <a:rPr lang="en-US" dirty="0" err="1"/>
              <a:t>Matlab</a:t>
            </a:r>
            <a:endParaRPr lang="en-US" dirty="0"/>
          </a:p>
          <a:p>
            <a:pPr marL="0" indent="0">
              <a:buNone/>
            </a:pPr>
            <a:r>
              <a:rPr lang="en-US" dirty="0"/>
              <a:t>(for some pre-processing) </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FC463032-6CFC-4961-95E4-E56240481F73}"/>
              </a:ext>
            </a:extLst>
          </p:cNvPr>
          <p:cNvPicPr>
            <a:picLocks noChangeAspect="1"/>
          </p:cNvPicPr>
          <p:nvPr/>
        </p:nvPicPr>
        <p:blipFill>
          <a:blip r:embed="rId3"/>
          <a:stretch>
            <a:fillRect/>
          </a:stretch>
        </p:blipFill>
        <p:spPr>
          <a:xfrm>
            <a:off x="7289189" y="2177256"/>
            <a:ext cx="3152775" cy="3648075"/>
          </a:xfrm>
          <a:prstGeom prst="rect">
            <a:avLst/>
          </a:prstGeom>
        </p:spPr>
      </p:pic>
    </p:spTree>
    <p:extLst>
      <p:ext uri="{BB962C8B-B14F-4D97-AF65-F5344CB8AC3E}">
        <p14:creationId xmlns:p14="http://schemas.microsoft.com/office/powerpoint/2010/main" val="3973601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Experiments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err="1"/>
              <a:t>Antipa</a:t>
            </a:r>
            <a:r>
              <a:rPr lang="en-US" dirty="0"/>
              <a:t> PSF and image </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9FDF751F-09D1-4F2C-978A-7C4F15946426}"/>
              </a:ext>
            </a:extLst>
          </p:cNvPr>
          <p:cNvPicPr>
            <a:picLocks noChangeAspect="1"/>
          </p:cNvPicPr>
          <p:nvPr/>
        </p:nvPicPr>
        <p:blipFill>
          <a:blip r:embed="rId2"/>
          <a:stretch>
            <a:fillRect/>
          </a:stretch>
        </p:blipFill>
        <p:spPr>
          <a:xfrm>
            <a:off x="4688911" y="2644416"/>
            <a:ext cx="6334125" cy="2257425"/>
          </a:xfrm>
          <a:prstGeom prst="rect">
            <a:avLst/>
          </a:prstGeom>
        </p:spPr>
      </p:pic>
    </p:spTree>
    <p:extLst>
      <p:ext uri="{BB962C8B-B14F-4D97-AF65-F5344CB8AC3E}">
        <p14:creationId xmlns:p14="http://schemas.microsoft.com/office/powerpoint/2010/main" val="2736125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Experiments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a:xfrm>
            <a:off x="838200" y="1825625"/>
            <a:ext cx="10515600" cy="4152388"/>
          </a:xfrm>
        </p:spPr>
        <p:txBody>
          <a:bodyPr/>
          <a:lstStyle/>
          <a:p>
            <a:pPr marL="0" indent="0">
              <a:buNone/>
            </a:pPr>
            <a:endParaRPr lang="en-US" dirty="0"/>
          </a:p>
          <a:p>
            <a:r>
              <a:rPr lang="en-US" dirty="0" err="1"/>
              <a:t>Antipa</a:t>
            </a:r>
            <a:r>
              <a:rPr lang="en-US" dirty="0"/>
              <a:t> et al. results </a:t>
            </a:r>
          </a:p>
          <a:p>
            <a:pPr marL="0" indent="0">
              <a:buNone/>
            </a:pPr>
            <a:endParaRPr lang="en-US" dirty="0"/>
          </a:p>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E8F208DC-DD87-42B3-98D7-11D538440B91}"/>
              </a:ext>
            </a:extLst>
          </p:cNvPr>
          <p:cNvPicPr>
            <a:picLocks noChangeAspect="1"/>
          </p:cNvPicPr>
          <p:nvPr/>
        </p:nvPicPr>
        <p:blipFill>
          <a:blip r:embed="rId2"/>
          <a:stretch>
            <a:fillRect/>
          </a:stretch>
        </p:blipFill>
        <p:spPr>
          <a:xfrm>
            <a:off x="4292858" y="1898215"/>
            <a:ext cx="6847092" cy="2121141"/>
          </a:xfrm>
          <a:prstGeom prst="rect">
            <a:avLst/>
          </a:prstGeom>
        </p:spPr>
      </p:pic>
      <p:pic>
        <p:nvPicPr>
          <p:cNvPr id="9" name="Picture 8">
            <a:extLst>
              <a:ext uri="{FF2B5EF4-FFF2-40B4-BE49-F238E27FC236}">
                <a16:creationId xmlns:a16="http://schemas.microsoft.com/office/drawing/2014/main" id="{08ED1328-A6A8-462B-9240-64C963FFFE6A}"/>
              </a:ext>
            </a:extLst>
          </p:cNvPr>
          <p:cNvPicPr>
            <a:picLocks noChangeAspect="1"/>
          </p:cNvPicPr>
          <p:nvPr/>
        </p:nvPicPr>
        <p:blipFill>
          <a:blip r:embed="rId3"/>
          <a:stretch>
            <a:fillRect/>
          </a:stretch>
        </p:blipFill>
        <p:spPr>
          <a:xfrm>
            <a:off x="4437883" y="3812879"/>
            <a:ext cx="7022842" cy="2038118"/>
          </a:xfrm>
          <a:prstGeom prst="rect">
            <a:avLst/>
          </a:prstGeom>
        </p:spPr>
      </p:pic>
    </p:spTree>
    <p:extLst>
      <p:ext uri="{BB962C8B-B14F-4D97-AF65-F5344CB8AC3E}">
        <p14:creationId xmlns:p14="http://schemas.microsoft.com/office/powerpoint/2010/main" val="3368201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Experiments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Our results( PSF &amp;</a:t>
            </a:r>
          </a:p>
          <a:p>
            <a:pPr marL="0" indent="0">
              <a:buNone/>
            </a:pPr>
            <a:r>
              <a:rPr lang="en-US" dirty="0"/>
              <a:t>Captured Image</a:t>
            </a:r>
          </a:p>
          <a:p>
            <a:r>
              <a:rPr lang="en-US" dirty="0"/>
              <a:t>Target object </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D0F9A941-EDDB-4775-8B8A-3E8E71F78F65}"/>
              </a:ext>
            </a:extLst>
          </p:cNvPr>
          <p:cNvPicPr>
            <a:picLocks noChangeAspect="1"/>
          </p:cNvPicPr>
          <p:nvPr/>
        </p:nvPicPr>
        <p:blipFill>
          <a:blip r:embed="rId2"/>
          <a:stretch>
            <a:fillRect/>
          </a:stretch>
        </p:blipFill>
        <p:spPr>
          <a:xfrm>
            <a:off x="4826103" y="1940180"/>
            <a:ext cx="6254853" cy="2352329"/>
          </a:xfrm>
          <a:prstGeom prst="rect">
            <a:avLst/>
          </a:prstGeom>
        </p:spPr>
      </p:pic>
      <p:pic>
        <p:nvPicPr>
          <p:cNvPr id="7" name="Picture 6">
            <a:extLst>
              <a:ext uri="{FF2B5EF4-FFF2-40B4-BE49-F238E27FC236}">
                <a16:creationId xmlns:a16="http://schemas.microsoft.com/office/drawing/2014/main" id="{14AB9D3B-50DC-4AD8-B853-EC05BA04A5D5}"/>
              </a:ext>
            </a:extLst>
          </p:cNvPr>
          <p:cNvPicPr>
            <a:picLocks noChangeAspect="1"/>
          </p:cNvPicPr>
          <p:nvPr/>
        </p:nvPicPr>
        <p:blipFill>
          <a:blip r:embed="rId3"/>
          <a:stretch>
            <a:fillRect/>
          </a:stretch>
        </p:blipFill>
        <p:spPr>
          <a:xfrm>
            <a:off x="6746004" y="4257370"/>
            <a:ext cx="2751957" cy="1954733"/>
          </a:xfrm>
          <a:prstGeom prst="rect">
            <a:avLst/>
          </a:prstGeom>
        </p:spPr>
      </p:pic>
    </p:spTree>
    <p:extLst>
      <p:ext uri="{BB962C8B-B14F-4D97-AF65-F5344CB8AC3E}">
        <p14:creationId xmlns:p14="http://schemas.microsoft.com/office/powerpoint/2010/main" val="222835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Experiments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Our results </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0C4F0183-6DDA-416F-80C7-F745BEA13433}"/>
              </a:ext>
            </a:extLst>
          </p:cNvPr>
          <p:cNvPicPr>
            <a:picLocks noChangeAspect="1"/>
          </p:cNvPicPr>
          <p:nvPr/>
        </p:nvPicPr>
        <p:blipFill>
          <a:blip r:embed="rId3"/>
          <a:stretch>
            <a:fillRect/>
          </a:stretch>
        </p:blipFill>
        <p:spPr>
          <a:xfrm>
            <a:off x="4817654" y="1960562"/>
            <a:ext cx="5561424" cy="4351338"/>
          </a:xfrm>
          <a:prstGeom prst="rect">
            <a:avLst/>
          </a:prstGeom>
        </p:spPr>
      </p:pic>
    </p:spTree>
    <p:extLst>
      <p:ext uri="{BB962C8B-B14F-4D97-AF65-F5344CB8AC3E}">
        <p14:creationId xmlns:p14="http://schemas.microsoft.com/office/powerpoint/2010/main" val="629093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normAutofit fontScale="92500" lnSpcReduction="20000"/>
          </a:bodyPr>
          <a:lstStyle/>
          <a:p>
            <a:pPr marL="0" indent="0">
              <a:buNone/>
            </a:pPr>
            <a:endParaRPr lang="en-US" dirty="0"/>
          </a:p>
          <a:p>
            <a:r>
              <a:rPr lang="en-US" dirty="0"/>
              <a:t>Motivation/Applications</a:t>
            </a:r>
          </a:p>
          <a:p>
            <a:r>
              <a:rPr lang="en-US" dirty="0"/>
              <a:t>Background</a:t>
            </a:r>
          </a:p>
          <a:p>
            <a:pPr lvl="1"/>
            <a:r>
              <a:rPr lang="en-US" dirty="0"/>
              <a:t>Compressive Sensing</a:t>
            </a:r>
          </a:p>
          <a:p>
            <a:pPr lvl="1"/>
            <a:r>
              <a:rPr lang="en-US" dirty="0"/>
              <a:t>Diffusers</a:t>
            </a:r>
          </a:p>
          <a:p>
            <a:pPr lvl="1"/>
            <a:r>
              <a:rPr lang="en-US" dirty="0"/>
              <a:t>Point Spread Functions</a:t>
            </a:r>
          </a:p>
          <a:p>
            <a:pPr lvl="1"/>
            <a:r>
              <a:rPr lang="en-US" dirty="0"/>
              <a:t>Algorithms</a:t>
            </a:r>
          </a:p>
          <a:p>
            <a:r>
              <a:rPr lang="en-US" dirty="0"/>
              <a:t>Principles</a:t>
            </a:r>
          </a:p>
          <a:p>
            <a:r>
              <a:rPr lang="en-US" dirty="0"/>
              <a:t>Setup &amp; Experiments</a:t>
            </a:r>
          </a:p>
          <a:p>
            <a:r>
              <a:rPr lang="en-US" dirty="0"/>
              <a:t>Discussion &amp; Conclusions</a:t>
            </a:r>
          </a:p>
          <a:p>
            <a:r>
              <a:rPr lang="en-US" dirty="0"/>
              <a:t>Future Work</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695890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Discussion</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Field of View</a:t>
            </a:r>
          </a:p>
          <a:p>
            <a:r>
              <a:rPr lang="en-US" dirty="0"/>
              <a:t>Off-axis modeling</a:t>
            </a:r>
          </a:p>
          <a:p>
            <a:r>
              <a:rPr lang="en-US" dirty="0"/>
              <a:t>Number of Calibrations</a:t>
            </a:r>
          </a:p>
          <a:p>
            <a:r>
              <a:rPr lang="en-US" dirty="0"/>
              <a:t>Resolution</a:t>
            </a:r>
          </a:p>
          <a:p>
            <a:r>
              <a:rPr lang="en-US" dirty="0"/>
              <a:t>Complexity of object </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665550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Conclusion</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Calibration distance problems</a:t>
            </a:r>
          </a:p>
          <a:p>
            <a:r>
              <a:rPr lang="en-US" dirty="0"/>
              <a:t> Modifying sensor</a:t>
            </a:r>
          </a:p>
          <a:p>
            <a:r>
              <a:rPr lang="en-US" dirty="0"/>
              <a:t>Problems with saturation</a:t>
            </a:r>
          </a:p>
          <a:p>
            <a:r>
              <a:rPr lang="en-US" dirty="0"/>
              <a:t>All above contributed to our caustic PSF pattern</a:t>
            </a:r>
          </a:p>
          <a:p>
            <a:r>
              <a:rPr lang="en-US" dirty="0"/>
              <a:t>No able to reproduce with good results</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683940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Future Work</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Rapid Measurement of PSFs thru diffuser</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F61BDC64-37EC-45C6-8FAC-36EFD30DFFE3}"/>
              </a:ext>
            </a:extLst>
          </p:cNvPr>
          <p:cNvPicPr>
            <a:picLocks noChangeAspect="1"/>
          </p:cNvPicPr>
          <p:nvPr/>
        </p:nvPicPr>
        <p:blipFill>
          <a:blip r:embed="rId2"/>
          <a:stretch>
            <a:fillRect/>
          </a:stretch>
        </p:blipFill>
        <p:spPr>
          <a:xfrm>
            <a:off x="3785659" y="3275012"/>
            <a:ext cx="7143750" cy="2543175"/>
          </a:xfrm>
          <a:prstGeom prst="rect">
            <a:avLst/>
          </a:prstGeom>
        </p:spPr>
      </p:pic>
    </p:spTree>
    <p:extLst>
      <p:ext uri="{BB962C8B-B14F-4D97-AF65-F5344CB8AC3E}">
        <p14:creationId xmlns:p14="http://schemas.microsoft.com/office/powerpoint/2010/main" val="715011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Future Work</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Modeling Wigner vs Ray Optics</a:t>
            </a:r>
          </a:p>
          <a:p>
            <a:pPr marL="0" indent="0">
              <a:buNone/>
            </a:pPr>
            <a:endParaRPr lang="en-US" dirty="0"/>
          </a:p>
          <a:p>
            <a:pPr marL="0" indent="0">
              <a:buNone/>
            </a:pPr>
            <a:endParaRPr lang="en-US" dirty="0"/>
          </a:p>
          <a:p>
            <a:endParaRPr lang="en-US" dirty="0"/>
          </a:p>
          <a:p>
            <a:endParaRPr lang="en-US" dirty="0"/>
          </a:p>
        </p:txBody>
      </p:sp>
      <p:sp>
        <p:nvSpPr>
          <p:cNvPr id="6" name="TextBox 5">
            <a:extLst>
              <a:ext uri="{FF2B5EF4-FFF2-40B4-BE49-F238E27FC236}">
                <a16:creationId xmlns:a16="http://schemas.microsoft.com/office/drawing/2014/main" id="{B5844BAF-C6D3-48A3-AE7A-0432005EF8AD}"/>
              </a:ext>
            </a:extLst>
          </p:cNvPr>
          <p:cNvSpPr txBox="1"/>
          <p:nvPr/>
        </p:nvSpPr>
        <p:spPr>
          <a:xfrm>
            <a:off x="3213469" y="5111571"/>
            <a:ext cx="6097424" cy="1200329"/>
          </a:xfrm>
          <a:prstGeom prst="rect">
            <a:avLst/>
          </a:prstGeom>
          <a:noFill/>
        </p:spPr>
        <p:txBody>
          <a:bodyPr wrap="square">
            <a:spAutoFit/>
          </a:bodyPr>
          <a:lstStyle/>
          <a:p>
            <a:r>
              <a:rPr lang="en-US" dirty="0">
                <a:hlinkClick r:id="rId3"/>
              </a:rPr>
              <a:t>https://commons.wikimedia.org/wiki/File:Wigner_function_of_a_Schr%C3%B6dinger_cat_state.gif#/media/</a:t>
            </a:r>
            <a:r>
              <a:rPr lang="en-US" dirty="0" err="1">
                <a:hlinkClick r:id="rId3"/>
              </a:rPr>
              <a:t>File:Wigner_function_of_a_Schrödinger_cat_state.gif</a:t>
            </a:r>
            <a:endParaRPr lang="en-US" dirty="0"/>
          </a:p>
          <a:p>
            <a:endParaRPr lang="en-US" dirty="0"/>
          </a:p>
        </p:txBody>
      </p:sp>
      <p:pic>
        <p:nvPicPr>
          <p:cNvPr id="8" name="Picture 7">
            <a:extLst>
              <a:ext uri="{FF2B5EF4-FFF2-40B4-BE49-F238E27FC236}">
                <a16:creationId xmlns:a16="http://schemas.microsoft.com/office/drawing/2014/main" id="{2A6D2B9B-9B54-45A6-81B7-1C55A8DB6B99}"/>
              </a:ext>
            </a:extLst>
          </p:cNvPr>
          <p:cNvPicPr>
            <a:picLocks noChangeAspect="1"/>
          </p:cNvPicPr>
          <p:nvPr/>
        </p:nvPicPr>
        <p:blipFill>
          <a:blip r:embed="rId4"/>
          <a:stretch>
            <a:fillRect/>
          </a:stretch>
        </p:blipFill>
        <p:spPr>
          <a:xfrm>
            <a:off x="7175157" y="2844222"/>
            <a:ext cx="3723503" cy="1912003"/>
          </a:xfrm>
          <a:prstGeom prst="rect">
            <a:avLst/>
          </a:prstGeom>
        </p:spPr>
      </p:pic>
    </p:spTree>
    <p:extLst>
      <p:ext uri="{BB962C8B-B14F-4D97-AF65-F5344CB8AC3E}">
        <p14:creationId xmlns:p14="http://schemas.microsoft.com/office/powerpoint/2010/main" val="179251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Partial References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sz="1800" dirty="0">
                <a:effectLst/>
                <a:latin typeface="TimesNewRoman"/>
                <a:ea typeface="MS Mincho" panose="02020609040205080304" pitchFamily="49" charset="-128"/>
                <a:cs typeface="TimesNewRoman"/>
              </a:rPr>
              <a:t> N. </a:t>
            </a:r>
            <a:r>
              <a:rPr lang="en-US" sz="1800" dirty="0" err="1">
                <a:effectLst/>
                <a:latin typeface="TimesNewRoman"/>
                <a:ea typeface="MS Mincho" panose="02020609040205080304" pitchFamily="49" charset="-128"/>
                <a:cs typeface="TimesNewRoman"/>
              </a:rPr>
              <a:t>Antipa</a:t>
            </a:r>
            <a:r>
              <a:rPr lang="en-US" sz="1800" dirty="0">
                <a:effectLst/>
                <a:latin typeface="TimesNewRoman"/>
                <a:ea typeface="MS Mincho" panose="02020609040205080304" pitchFamily="49" charset="-128"/>
                <a:cs typeface="TimesNewRoman"/>
              </a:rPr>
              <a:t> et al., “</a:t>
            </a:r>
            <a:r>
              <a:rPr lang="en-US" sz="1800" dirty="0" err="1">
                <a:effectLst/>
                <a:latin typeface="TimesNewRoman"/>
                <a:ea typeface="MS Mincho" panose="02020609040205080304" pitchFamily="49" charset="-128"/>
                <a:cs typeface="TimesNewRoman"/>
              </a:rPr>
              <a:t>DiffuserCam</a:t>
            </a:r>
            <a:r>
              <a:rPr lang="en-US" sz="1800" dirty="0">
                <a:effectLst/>
                <a:latin typeface="TimesNewRoman"/>
                <a:ea typeface="MS Mincho" panose="02020609040205080304" pitchFamily="49" charset="-128"/>
                <a:cs typeface="TimesNewRoman"/>
              </a:rPr>
              <a:t>: </a:t>
            </a:r>
            <a:r>
              <a:rPr lang="en-US" sz="1800" dirty="0" err="1">
                <a:effectLst/>
                <a:latin typeface="TimesNewRoman"/>
                <a:ea typeface="MS Mincho" panose="02020609040205080304" pitchFamily="49" charset="-128"/>
                <a:cs typeface="TimesNewRoman"/>
              </a:rPr>
              <a:t>lensless</a:t>
            </a:r>
            <a:r>
              <a:rPr lang="en-US" sz="1800" dirty="0">
                <a:effectLst/>
                <a:latin typeface="TimesNewRoman"/>
                <a:ea typeface="MS Mincho" panose="02020609040205080304" pitchFamily="49" charset="-128"/>
                <a:cs typeface="TimesNewRoman"/>
              </a:rPr>
              <a:t> single-exposure 3D imaging single-shot,” Optica 5,1-9 (2018).</a:t>
            </a:r>
            <a:endParaRPr lang="en-US" sz="1800" dirty="0">
              <a:effectLst/>
              <a:latin typeface="Times New Roman" panose="02020603050405020304" pitchFamily="18" charset="0"/>
              <a:ea typeface="MS Mincho" panose="02020609040205080304" pitchFamily="49" charset="-128"/>
            </a:endParaRPr>
          </a:p>
          <a:p>
            <a:r>
              <a:rPr lang="en-US" sz="1800" dirty="0">
                <a:effectLst/>
                <a:latin typeface="Times New Roman" panose="02020603050405020304" pitchFamily="18" charset="0"/>
                <a:ea typeface="MS Mincho" panose="02020609040205080304" pitchFamily="49" charset="-128"/>
              </a:rPr>
              <a:t>X. </a:t>
            </a:r>
            <a:r>
              <a:rPr lang="en-US" sz="1800" dirty="0" err="1">
                <a:effectLst/>
                <a:latin typeface="Times New Roman" panose="02020603050405020304" pitchFamily="18" charset="0"/>
                <a:ea typeface="MS Mincho" panose="02020609040205080304" pitchFamily="49" charset="-128"/>
              </a:rPr>
              <a:t>Jin</a:t>
            </a:r>
            <a:r>
              <a:rPr lang="en-US" sz="1800" dirty="0">
                <a:effectLst/>
                <a:latin typeface="Times New Roman" panose="02020603050405020304" pitchFamily="18" charset="0"/>
                <a:ea typeface="MS Mincho" panose="02020609040205080304" pitchFamily="49" charset="-128"/>
              </a:rPr>
              <a:t>, D. </a:t>
            </a:r>
            <a:r>
              <a:rPr lang="en-US" sz="1800" dirty="0" err="1">
                <a:effectLst/>
                <a:latin typeface="Times New Roman" panose="02020603050405020304" pitchFamily="18" charset="0"/>
                <a:ea typeface="MS Mincho" panose="02020609040205080304" pitchFamily="49" charset="-128"/>
              </a:rPr>
              <a:t>Mao,S</a:t>
            </a:r>
            <a:r>
              <a:rPr lang="en-US" sz="1800" dirty="0">
                <a:effectLst/>
                <a:latin typeface="Times New Roman" panose="02020603050405020304" pitchFamily="18" charset="0"/>
                <a:ea typeface="MS Mincho" panose="02020609040205080304" pitchFamily="49" charset="-128"/>
              </a:rPr>
              <a:t>. </a:t>
            </a:r>
            <a:r>
              <a:rPr lang="en-US" sz="1800" dirty="0" err="1">
                <a:effectLst/>
                <a:latin typeface="Times New Roman" panose="02020603050405020304" pitchFamily="18" charset="0"/>
                <a:ea typeface="MS Mincho" panose="02020609040205080304" pitchFamily="49" charset="-128"/>
              </a:rPr>
              <a:t>Wei,Q</a:t>
            </a:r>
            <a:r>
              <a:rPr lang="en-US" sz="1800" dirty="0">
                <a:effectLst/>
                <a:latin typeface="Times New Roman" panose="02020603050405020304" pitchFamily="18" charset="0"/>
                <a:ea typeface="MS Mincho" panose="02020609040205080304" pitchFamily="49" charset="-128"/>
              </a:rPr>
              <a:t>. Dai “Point spread function for diffuser camera based on wave propagation and projection model,” Opt. Express 27, 12748-12761 (2019).</a:t>
            </a:r>
          </a:p>
          <a:p>
            <a:r>
              <a:rPr lang="en-US" sz="1800" dirty="0">
                <a:effectLst/>
                <a:latin typeface="Times New Roman" panose="02020603050405020304" pitchFamily="18" charset="0"/>
                <a:ea typeface="MS Mincho" panose="02020609040205080304" pitchFamily="49" charset="-128"/>
              </a:rPr>
              <a:t>M. Cai, J. Chen, G. </a:t>
            </a:r>
            <a:r>
              <a:rPr lang="en-US" sz="1800" dirty="0" err="1">
                <a:effectLst/>
                <a:latin typeface="Times New Roman" panose="02020603050405020304" pitchFamily="18" charset="0"/>
                <a:ea typeface="MS Mincho" panose="02020609040205080304" pitchFamily="49" charset="-128"/>
              </a:rPr>
              <a:t>Pedrini</a:t>
            </a:r>
            <a:r>
              <a:rPr lang="en-US" sz="1800" dirty="0">
                <a:effectLst/>
                <a:latin typeface="Times New Roman" panose="02020603050405020304" pitchFamily="18" charset="0"/>
                <a:ea typeface="MS Mincho" panose="02020609040205080304" pitchFamily="49" charset="-128"/>
              </a:rPr>
              <a:t>, W. </a:t>
            </a:r>
            <a:r>
              <a:rPr lang="en-US" sz="1800" dirty="0" err="1">
                <a:effectLst/>
                <a:latin typeface="Times New Roman" panose="02020603050405020304" pitchFamily="18" charset="0"/>
                <a:ea typeface="MS Mincho" panose="02020609040205080304" pitchFamily="49" charset="-128"/>
              </a:rPr>
              <a:t>Osten</a:t>
            </a:r>
            <a:r>
              <a:rPr lang="en-US" sz="1800" dirty="0">
                <a:effectLst/>
                <a:latin typeface="Times New Roman" panose="02020603050405020304" pitchFamily="18" charset="0"/>
                <a:ea typeface="MS Mincho" panose="02020609040205080304" pitchFamily="49" charset="-128"/>
              </a:rPr>
              <a:t>, X. Liu, and X. Peng, “</a:t>
            </a:r>
            <a:r>
              <a:rPr lang="en-US" sz="1800" dirty="0" err="1">
                <a:effectLst/>
                <a:latin typeface="Times New Roman" panose="02020603050405020304" pitchFamily="18" charset="0"/>
                <a:ea typeface="MS Mincho" panose="02020609040205080304" pitchFamily="49" charset="-128"/>
              </a:rPr>
              <a:t>Lensless</a:t>
            </a:r>
            <a:r>
              <a:rPr lang="en-US" sz="1800" dirty="0">
                <a:effectLst/>
                <a:latin typeface="Times New Roman" panose="02020603050405020304" pitchFamily="18" charset="0"/>
                <a:ea typeface="MS Mincho" panose="02020609040205080304" pitchFamily="49" charset="-128"/>
              </a:rPr>
              <a:t> light-field imaging through diffuser </a:t>
            </a:r>
            <a:r>
              <a:rPr lang="en-US" sz="1800" dirty="0" err="1">
                <a:effectLst/>
                <a:latin typeface="Times New Roman" panose="02020603050405020304" pitchFamily="18" charset="0"/>
                <a:ea typeface="MS Mincho" panose="02020609040205080304" pitchFamily="49" charset="-128"/>
              </a:rPr>
              <a:t>encoding,”Light</a:t>
            </a:r>
            <a:r>
              <a:rPr lang="en-US" sz="1800" dirty="0">
                <a:effectLst/>
                <a:latin typeface="Times New Roman" panose="02020603050405020304" pitchFamily="18" charset="0"/>
                <a:ea typeface="MS Mincho" panose="02020609040205080304" pitchFamily="49" charset="-128"/>
              </a:rPr>
              <a:t> Science &amp; Applications (2020).</a:t>
            </a:r>
          </a:p>
          <a:p>
            <a:r>
              <a:rPr lang="en-US" sz="1800" dirty="0">
                <a:effectLst/>
                <a:latin typeface="Times New Roman" panose="02020603050405020304" pitchFamily="18" charset="0"/>
                <a:ea typeface="MS Mincho" panose="02020609040205080304" pitchFamily="49" charset="-128"/>
              </a:rPr>
              <a:t>N.C. </a:t>
            </a:r>
            <a:r>
              <a:rPr lang="en-US" sz="1800" dirty="0" err="1">
                <a:effectLst/>
                <a:latin typeface="Times New Roman" panose="02020603050405020304" pitchFamily="18" charset="0"/>
                <a:ea typeface="MS Mincho" panose="02020609040205080304" pitchFamily="49" charset="-128"/>
              </a:rPr>
              <a:t>Pegard</a:t>
            </a:r>
            <a:r>
              <a:rPr lang="en-US" sz="1800" dirty="0">
                <a:effectLst/>
                <a:latin typeface="Times New Roman" panose="02020603050405020304" pitchFamily="18" charset="0"/>
                <a:ea typeface="MS Mincho" panose="02020609040205080304" pitchFamily="49" charset="-128"/>
              </a:rPr>
              <a:t> et al., “Compressive light-field microscopy for 3D neural activity recording,” Optica 3, 517-524 (2016).</a:t>
            </a:r>
          </a:p>
          <a:p>
            <a:r>
              <a:rPr lang="en-US" sz="1800" dirty="0">
                <a:effectLst/>
                <a:latin typeface="Times New Roman" panose="02020603050405020304" pitchFamily="18" charset="0"/>
                <a:ea typeface="MS Mincho" panose="02020609040205080304" pitchFamily="49" charset="-128"/>
              </a:rPr>
              <a:t>Z. Zhang, M. </a:t>
            </a:r>
            <a:r>
              <a:rPr lang="en-US" sz="1800" dirty="0" err="1">
                <a:effectLst/>
                <a:latin typeface="Times New Roman" panose="02020603050405020304" pitchFamily="18" charset="0"/>
                <a:ea typeface="MS Mincho" panose="02020609040205080304" pitchFamily="49" charset="-128"/>
              </a:rPr>
              <a:t>Levoy</a:t>
            </a:r>
            <a:r>
              <a:rPr lang="en-US" sz="1800" dirty="0">
                <a:effectLst/>
                <a:latin typeface="Times New Roman" panose="02020603050405020304" pitchFamily="18" charset="0"/>
                <a:ea typeface="MS Mincho" panose="02020609040205080304" pitchFamily="49" charset="-128"/>
              </a:rPr>
              <a:t>, “ Wigner Distributions and how they relate to the light </a:t>
            </a:r>
            <a:r>
              <a:rPr lang="en-US" sz="1800" dirty="0" err="1">
                <a:effectLst/>
                <a:latin typeface="Times New Roman" panose="02020603050405020304" pitchFamily="18" charset="0"/>
                <a:ea typeface="MS Mincho" panose="02020609040205080304" pitchFamily="49" charset="-128"/>
              </a:rPr>
              <a:t>field,”Proceedings</a:t>
            </a:r>
            <a:r>
              <a:rPr lang="en-US" sz="1800" dirty="0">
                <a:effectLst/>
                <a:latin typeface="Times New Roman" panose="02020603050405020304" pitchFamily="18" charset="0"/>
                <a:ea typeface="MS Mincho" panose="02020609040205080304" pitchFamily="49" charset="-128"/>
              </a:rPr>
              <a:t> of IEEE ICCP (2009).</a:t>
            </a:r>
          </a:p>
          <a:p>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240358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Motivation</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Problem:  Provide a light-field representation of 4-D information( plenoptic(2 coordinates and 2 angles)  into 2-D sensor</a:t>
            </a:r>
          </a:p>
          <a:p>
            <a:r>
              <a:rPr lang="en-US" dirty="0"/>
              <a:t>We want system to be inexpensive, flexible and compact</a:t>
            </a:r>
          </a:p>
          <a:p>
            <a:r>
              <a:rPr lang="en-US" dirty="0"/>
              <a:t>Previous work:</a:t>
            </a:r>
          </a:p>
          <a:p>
            <a:pPr lvl="1"/>
            <a:r>
              <a:rPr lang="en-US" dirty="0"/>
              <a:t>Coded aperture light field… limits amount of light</a:t>
            </a:r>
          </a:p>
          <a:p>
            <a:pPr lvl="1"/>
            <a:r>
              <a:rPr lang="en-US" dirty="0" err="1"/>
              <a:t>Microlens</a:t>
            </a:r>
            <a:r>
              <a:rPr lang="en-US" dirty="0"/>
              <a:t>….. Does not scale well</a:t>
            </a:r>
          </a:p>
          <a:p>
            <a:r>
              <a:rPr lang="en-US" dirty="0"/>
              <a:t>Address Field of View vs Resolution imaging</a:t>
            </a:r>
          </a:p>
          <a:p>
            <a:r>
              <a:rPr lang="en-US" dirty="0"/>
              <a:t>Further develop state of art for scatter models</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796680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Applications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In Vivo microscopy and neurological imaging</a:t>
            </a:r>
          </a:p>
          <a:p>
            <a:pPr lvl="1"/>
            <a:r>
              <a:rPr lang="en-US" dirty="0"/>
              <a:t>The problem of scattering in biological tissue is a challenging open topic today in microscopy.</a:t>
            </a:r>
          </a:p>
          <a:p>
            <a:pPr lvl="1"/>
            <a:r>
              <a:rPr lang="en-US" dirty="0"/>
              <a:t>How to solve depth problem vs resolution</a:t>
            </a:r>
          </a:p>
          <a:p>
            <a:pPr lvl="1"/>
            <a:r>
              <a:rPr lang="en-US" dirty="0"/>
              <a:t>As an example confocal( low depth and high resolution) vs MRI with high depth but low resolution.</a:t>
            </a:r>
          </a:p>
          <a:p>
            <a:pPr marL="0" indent="0">
              <a:buNone/>
            </a:pPr>
            <a:r>
              <a:rPr lang="en-US" dirty="0"/>
              <a:t> </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4289104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Compressive Sensing</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Underdetermined Systems</a:t>
            </a:r>
          </a:p>
          <a:p>
            <a:r>
              <a:rPr lang="en-US" dirty="0" err="1"/>
              <a:t>Candes</a:t>
            </a:r>
            <a:r>
              <a:rPr lang="en-US" dirty="0"/>
              <a:t>, Romberg and Tao (2005)</a:t>
            </a:r>
          </a:p>
          <a:p>
            <a:endParaRPr lang="en-US" dirty="0"/>
          </a:p>
          <a:p>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40B2F25F-9108-42C3-ACCE-87D866FE82BF}"/>
              </a:ext>
            </a:extLst>
          </p:cNvPr>
          <p:cNvPicPr>
            <a:picLocks noChangeAspect="1"/>
          </p:cNvPicPr>
          <p:nvPr/>
        </p:nvPicPr>
        <p:blipFill>
          <a:blip r:embed="rId3"/>
          <a:stretch>
            <a:fillRect/>
          </a:stretch>
        </p:blipFill>
        <p:spPr>
          <a:xfrm>
            <a:off x="6539947" y="3745629"/>
            <a:ext cx="3977309" cy="2431334"/>
          </a:xfrm>
          <a:prstGeom prst="rect">
            <a:avLst/>
          </a:prstGeom>
        </p:spPr>
      </p:pic>
    </p:spTree>
    <p:extLst>
      <p:ext uri="{BB962C8B-B14F-4D97-AF65-F5344CB8AC3E}">
        <p14:creationId xmlns:p14="http://schemas.microsoft.com/office/powerpoint/2010/main" val="585859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Compressive Sensing</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Uncertainty relation( Heisenberg from Quantum Mechanics)</a:t>
            </a:r>
          </a:p>
          <a:p>
            <a:r>
              <a:rPr lang="en-US" dirty="0"/>
              <a:t> Mutual coherence</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29453F96-54B5-49BF-84FA-28C6C41F3F8C}"/>
              </a:ext>
            </a:extLst>
          </p:cNvPr>
          <p:cNvPicPr>
            <a:picLocks noChangeAspect="1"/>
          </p:cNvPicPr>
          <p:nvPr/>
        </p:nvPicPr>
        <p:blipFill>
          <a:blip r:embed="rId3"/>
          <a:stretch>
            <a:fillRect/>
          </a:stretch>
        </p:blipFill>
        <p:spPr>
          <a:xfrm>
            <a:off x="3863424" y="4001294"/>
            <a:ext cx="2933700" cy="1762125"/>
          </a:xfrm>
          <a:prstGeom prst="rect">
            <a:avLst/>
          </a:prstGeom>
        </p:spPr>
      </p:pic>
      <p:pic>
        <p:nvPicPr>
          <p:cNvPr id="7" name="Picture 6">
            <a:extLst>
              <a:ext uri="{FF2B5EF4-FFF2-40B4-BE49-F238E27FC236}">
                <a16:creationId xmlns:a16="http://schemas.microsoft.com/office/drawing/2014/main" id="{F59716D0-36FD-4EC3-AAE1-BE8156EF3A67}"/>
              </a:ext>
            </a:extLst>
          </p:cNvPr>
          <p:cNvPicPr>
            <a:picLocks noChangeAspect="1"/>
          </p:cNvPicPr>
          <p:nvPr/>
        </p:nvPicPr>
        <p:blipFill>
          <a:blip r:embed="rId4"/>
          <a:stretch>
            <a:fillRect/>
          </a:stretch>
        </p:blipFill>
        <p:spPr>
          <a:xfrm>
            <a:off x="6871666" y="4067969"/>
            <a:ext cx="2762250" cy="1695450"/>
          </a:xfrm>
          <a:prstGeom prst="rect">
            <a:avLst/>
          </a:prstGeom>
        </p:spPr>
      </p:pic>
    </p:spTree>
    <p:extLst>
      <p:ext uri="{BB962C8B-B14F-4D97-AF65-F5344CB8AC3E}">
        <p14:creationId xmlns:p14="http://schemas.microsoft.com/office/powerpoint/2010/main" val="1254996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Compressive Sensing</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Sensing Matrix Equations </a:t>
            </a:r>
          </a:p>
          <a:p>
            <a:pPr marL="0" indent="0">
              <a:buNone/>
            </a:pPr>
            <a:endParaRPr lang="en-US" dirty="0"/>
          </a:p>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19A099AD-2E80-443B-95E4-3475692D21ED}"/>
              </a:ext>
            </a:extLst>
          </p:cNvPr>
          <p:cNvPicPr>
            <a:picLocks noChangeAspect="1"/>
          </p:cNvPicPr>
          <p:nvPr/>
        </p:nvPicPr>
        <p:blipFill>
          <a:blip r:embed="rId3"/>
          <a:stretch>
            <a:fillRect/>
          </a:stretch>
        </p:blipFill>
        <p:spPr>
          <a:xfrm>
            <a:off x="5188043" y="2019580"/>
            <a:ext cx="6510315" cy="3502680"/>
          </a:xfrm>
          <a:prstGeom prst="rect">
            <a:avLst/>
          </a:prstGeom>
        </p:spPr>
      </p:pic>
    </p:spTree>
    <p:extLst>
      <p:ext uri="{BB962C8B-B14F-4D97-AF65-F5344CB8AC3E}">
        <p14:creationId xmlns:p14="http://schemas.microsoft.com/office/powerpoint/2010/main" val="144209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Diffusers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Can be thought of as random matrix</a:t>
            </a:r>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84F62AB2-7956-43E3-94AE-20C0B1AD0620}"/>
              </a:ext>
            </a:extLst>
          </p:cNvPr>
          <p:cNvPicPr>
            <a:picLocks noChangeAspect="1"/>
          </p:cNvPicPr>
          <p:nvPr/>
        </p:nvPicPr>
        <p:blipFill>
          <a:blip r:embed="rId3"/>
          <a:stretch>
            <a:fillRect/>
          </a:stretch>
        </p:blipFill>
        <p:spPr>
          <a:xfrm>
            <a:off x="6823719" y="2872581"/>
            <a:ext cx="4067175" cy="2257425"/>
          </a:xfrm>
          <a:prstGeom prst="rect">
            <a:avLst/>
          </a:prstGeom>
        </p:spPr>
      </p:pic>
    </p:spTree>
    <p:extLst>
      <p:ext uri="{BB962C8B-B14F-4D97-AF65-F5344CB8AC3E}">
        <p14:creationId xmlns:p14="http://schemas.microsoft.com/office/powerpoint/2010/main" val="1779357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Diffusers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Uniqueness of Patterns</a:t>
            </a:r>
          </a:p>
          <a:p>
            <a:r>
              <a:rPr lang="en-US" dirty="0"/>
              <a:t>Randomness from diffuser</a:t>
            </a:r>
          </a:p>
          <a:p>
            <a:pPr marL="0" indent="0">
              <a:buNone/>
            </a:pPr>
            <a:r>
              <a:rPr lang="en-US" dirty="0"/>
              <a:t>   creates a type of spectral</a:t>
            </a:r>
          </a:p>
          <a:p>
            <a:pPr marL="0" indent="0">
              <a:buNone/>
            </a:pPr>
            <a:r>
              <a:rPr lang="en-US" dirty="0"/>
              <a:t>   signature from every point </a:t>
            </a:r>
          </a:p>
          <a:p>
            <a:pPr marL="0" indent="0">
              <a:buNone/>
            </a:pPr>
            <a:r>
              <a:rPr lang="en-US" dirty="0"/>
              <a:t>   source in our object</a:t>
            </a:r>
          </a:p>
          <a:p>
            <a:r>
              <a:rPr lang="en-US" dirty="0"/>
              <a:t> The depth acts as a scaling</a:t>
            </a:r>
          </a:p>
          <a:p>
            <a:pPr marL="0" indent="0">
              <a:buNone/>
            </a:pPr>
            <a:r>
              <a:rPr lang="en-US" dirty="0"/>
              <a:t>    function while the lateral is a shift</a:t>
            </a:r>
          </a:p>
          <a:p>
            <a:endParaRPr lang="en-US" dirty="0"/>
          </a:p>
          <a:p>
            <a:pPr marL="0" indent="0">
              <a:buNone/>
            </a:pPr>
            <a:endParaRPr lang="en-US" dirty="0"/>
          </a:p>
          <a:p>
            <a:pPr marL="0" indent="0">
              <a:buNone/>
            </a:pPr>
            <a:endParaRPr lang="en-US" dirty="0"/>
          </a:p>
          <a:p>
            <a:endParaRPr lang="en-US" dirty="0"/>
          </a:p>
          <a:p>
            <a:endParaRPr lang="en-US" dirty="0"/>
          </a:p>
        </p:txBody>
      </p:sp>
      <p:grpSp>
        <p:nvGrpSpPr>
          <p:cNvPr id="6" name="Group 5">
            <a:extLst>
              <a:ext uri="{FF2B5EF4-FFF2-40B4-BE49-F238E27FC236}">
                <a16:creationId xmlns:a16="http://schemas.microsoft.com/office/drawing/2014/main" id="{ACCD7410-82C9-40BD-B841-9BB513367E7B}"/>
              </a:ext>
            </a:extLst>
          </p:cNvPr>
          <p:cNvGrpSpPr/>
          <p:nvPr/>
        </p:nvGrpSpPr>
        <p:grpSpPr>
          <a:xfrm>
            <a:off x="5486800" y="2272377"/>
            <a:ext cx="5867000" cy="2604423"/>
            <a:chOff x="1742840" y="2109817"/>
            <a:chExt cx="6562186" cy="3255355"/>
          </a:xfrm>
        </p:grpSpPr>
        <p:grpSp>
          <p:nvGrpSpPr>
            <p:cNvPr id="7" name="Group 6">
              <a:extLst>
                <a:ext uri="{FF2B5EF4-FFF2-40B4-BE49-F238E27FC236}">
                  <a16:creationId xmlns:a16="http://schemas.microsoft.com/office/drawing/2014/main" id="{14432FA9-F079-4AB6-A606-87157F918A40}"/>
                </a:ext>
              </a:extLst>
            </p:cNvPr>
            <p:cNvGrpSpPr/>
            <p:nvPr/>
          </p:nvGrpSpPr>
          <p:grpSpPr>
            <a:xfrm>
              <a:off x="4365769" y="2260861"/>
              <a:ext cx="1754913" cy="1155715"/>
              <a:chOff x="4445792" y="3700764"/>
              <a:chExt cx="2244163" cy="1700255"/>
            </a:xfrm>
          </p:grpSpPr>
          <p:pic>
            <p:nvPicPr>
              <p:cNvPr id="50" name="Picture 49">
                <a:extLst>
                  <a:ext uri="{FF2B5EF4-FFF2-40B4-BE49-F238E27FC236}">
                    <a16:creationId xmlns:a16="http://schemas.microsoft.com/office/drawing/2014/main" id="{301DE05C-4B56-471E-A0E7-595D25179B50}"/>
                  </a:ext>
                </a:extLst>
              </p:cNvPr>
              <p:cNvPicPr>
                <a:picLocks noChangeAspect="1"/>
              </p:cNvPicPr>
              <p:nvPr/>
            </p:nvPicPr>
            <p:blipFill>
              <a:blip r:embed="rId3"/>
              <a:stretch>
                <a:fillRect/>
              </a:stretch>
            </p:blipFill>
            <p:spPr>
              <a:xfrm>
                <a:off x="4445792" y="3946801"/>
                <a:ext cx="1098989" cy="1454218"/>
              </a:xfrm>
              <a:prstGeom prst="rect">
                <a:avLst/>
              </a:prstGeom>
            </p:spPr>
          </p:pic>
          <p:pic>
            <p:nvPicPr>
              <p:cNvPr id="51" name="Picture 50">
                <a:extLst>
                  <a:ext uri="{FF2B5EF4-FFF2-40B4-BE49-F238E27FC236}">
                    <a16:creationId xmlns:a16="http://schemas.microsoft.com/office/drawing/2014/main" id="{2093497F-689B-4DBA-9859-A7AA4FDABD05}"/>
                  </a:ext>
                </a:extLst>
              </p:cNvPr>
              <p:cNvPicPr>
                <a:picLocks noChangeAspect="1"/>
              </p:cNvPicPr>
              <p:nvPr/>
            </p:nvPicPr>
            <p:blipFill>
              <a:blip r:embed="rId4"/>
              <a:stretch>
                <a:fillRect/>
              </a:stretch>
            </p:blipFill>
            <p:spPr>
              <a:xfrm>
                <a:off x="5775555" y="3700764"/>
                <a:ext cx="914400" cy="1647825"/>
              </a:xfrm>
              <a:prstGeom prst="rect">
                <a:avLst/>
              </a:prstGeom>
            </p:spPr>
          </p:pic>
        </p:grpSp>
        <p:grpSp>
          <p:nvGrpSpPr>
            <p:cNvPr id="8" name="Group 7">
              <a:extLst>
                <a:ext uri="{FF2B5EF4-FFF2-40B4-BE49-F238E27FC236}">
                  <a16:creationId xmlns:a16="http://schemas.microsoft.com/office/drawing/2014/main" id="{04CADC12-9862-4872-A7BF-C1C110065084}"/>
                </a:ext>
              </a:extLst>
            </p:cNvPr>
            <p:cNvGrpSpPr/>
            <p:nvPr/>
          </p:nvGrpSpPr>
          <p:grpSpPr>
            <a:xfrm>
              <a:off x="1742840" y="2344480"/>
              <a:ext cx="6562186" cy="2595619"/>
              <a:chOff x="1742840" y="2344480"/>
              <a:chExt cx="6562186" cy="2595619"/>
            </a:xfrm>
          </p:grpSpPr>
          <p:grpSp>
            <p:nvGrpSpPr>
              <p:cNvPr id="11" name="Group 10">
                <a:extLst>
                  <a:ext uri="{FF2B5EF4-FFF2-40B4-BE49-F238E27FC236}">
                    <a16:creationId xmlns:a16="http://schemas.microsoft.com/office/drawing/2014/main" id="{E8D17325-4F57-45ED-9B19-B0975F40F703}"/>
                  </a:ext>
                </a:extLst>
              </p:cNvPr>
              <p:cNvGrpSpPr/>
              <p:nvPr/>
            </p:nvGrpSpPr>
            <p:grpSpPr>
              <a:xfrm>
                <a:off x="4445793" y="3700765"/>
                <a:ext cx="1754913" cy="1155715"/>
                <a:chOff x="4445792" y="3700764"/>
                <a:chExt cx="2244163" cy="1700255"/>
              </a:xfrm>
            </p:grpSpPr>
            <p:pic>
              <p:nvPicPr>
                <p:cNvPr id="48" name="Picture 47">
                  <a:extLst>
                    <a:ext uri="{FF2B5EF4-FFF2-40B4-BE49-F238E27FC236}">
                      <a16:creationId xmlns:a16="http://schemas.microsoft.com/office/drawing/2014/main" id="{04AD129F-BE7E-4481-8348-E0645028BC03}"/>
                    </a:ext>
                  </a:extLst>
                </p:cNvPr>
                <p:cNvPicPr>
                  <a:picLocks noChangeAspect="1"/>
                </p:cNvPicPr>
                <p:nvPr/>
              </p:nvPicPr>
              <p:blipFill>
                <a:blip r:embed="rId3"/>
                <a:stretch>
                  <a:fillRect/>
                </a:stretch>
              </p:blipFill>
              <p:spPr>
                <a:xfrm>
                  <a:off x="4445792" y="3946801"/>
                  <a:ext cx="1098989" cy="1454218"/>
                </a:xfrm>
                <a:prstGeom prst="rect">
                  <a:avLst/>
                </a:prstGeom>
              </p:spPr>
            </p:pic>
            <p:pic>
              <p:nvPicPr>
                <p:cNvPr id="49" name="Picture 48">
                  <a:extLst>
                    <a:ext uri="{FF2B5EF4-FFF2-40B4-BE49-F238E27FC236}">
                      <a16:creationId xmlns:a16="http://schemas.microsoft.com/office/drawing/2014/main" id="{3D9F6271-05CC-40B8-8D3F-A919108F0870}"/>
                    </a:ext>
                  </a:extLst>
                </p:cNvPr>
                <p:cNvPicPr>
                  <a:picLocks noChangeAspect="1"/>
                </p:cNvPicPr>
                <p:nvPr/>
              </p:nvPicPr>
              <p:blipFill>
                <a:blip r:embed="rId4"/>
                <a:stretch>
                  <a:fillRect/>
                </a:stretch>
              </p:blipFill>
              <p:spPr>
                <a:xfrm>
                  <a:off x="5775555" y="3700764"/>
                  <a:ext cx="914400" cy="1647825"/>
                </a:xfrm>
                <a:prstGeom prst="rect">
                  <a:avLst/>
                </a:prstGeom>
              </p:spPr>
            </p:pic>
          </p:grpSp>
          <p:sp>
            <p:nvSpPr>
              <p:cNvPr id="12" name="Oval 11">
                <a:extLst>
                  <a:ext uri="{FF2B5EF4-FFF2-40B4-BE49-F238E27FC236}">
                    <a16:creationId xmlns:a16="http://schemas.microsoft.com/office/drawing/2014/main" id="{8D7F5D49-7A07-43BA-98AC-D93DE15040BF}"/>
                  </a:ext>
                </a:extLst>
              </p:cNvPr>
              <p:cNvSpPr/>
              <p:nvPr/>
            </p:nvSpPr>
            <p:spPr>
              <a:xfrm flipH="1">
                <a:off x="1837784" y="2894398"/>
                <a:ext cx="45721" cy="558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6EC9A41B-C424-42B6-935F-49597F3E6CFB}"/>
                  </a:ext>
                </a:extLst>
              </p:cNvPr>
              <p:cNvGrpSpPr/>
              <p:nvPr/>
            </p:nvGrpSpPr>
            <p:grpSpPr>
              <a:xfrm>
                <a:off x="6550113" y="2344480"/>
                <a:ext cx="1754913" cy="1155715"/>
                <a:chOff x="4445792" y="3700764"/>
                <a:chExt cx="2244163" cy="1700255"/>
              </a:xfrm>
            </p:grpSpPr>
            <p:pic>
              <p:nvPicPr>
                <p:cNvPr id="46" name="Picture 45">
                  <a:extLst>
                    <a:ext uri="{FF2B5EF4-FFF2-40B4-BE49-F238E27FC236}">
                      <a16:creationId xmlns:a16="http://schemas.microsoft.com/office/drawing/2014/main" id="{6E428586-FF32-4E3C-A5D6-461126CE0A92}"/>
                    </a:ext>
                  </a:extLst>
                </p:cNvPr>
                <p:cNvPicPr>
                  <a:picLocks noChangeAspect="1"/>
                </p:cNvPicPr>
                <p:nvPr/>
              </p:nvPicPr>
              <p:blipFill>
                <a:blip r:embed="rId3"/>
                <a:stretch>
                  <a:fillRect/>
                </a:stretch>
              </p:blipFill>
              <p:spPr>
                <a:xfrm>
                  <a:off x="4445792" y="3946801"/>
                  <a:ext cx="1098989" cy="1454218"/>
                </a:xfrm>
                <a:prstGeom prst="rect">
                  <a:avLst/>
                </a:prstGeom>
              </p:spPr>
            </p:pic>
            <p:pic>
              <p:nvPicPr>
                <p:cNvPr id="47" name="Picture 46">
                  <a:extLst>
                    <a:ext uri="{FF2B5EF4-FFF2-40B4-BE49-F238E27FC236}">
                      <a16:creationId xmlns:a16="http://schemas.microsoft.com/office/drawing/2014/main" id="{82AD7EA2-97B4-4B25-8A98-EF566AE3498B}"/>
                    </a:ext>
                  </a:extLst>
                </p:cNvPr>
                <p:cNvPicPr>
                  <a:picLocks noChangeAspect="1"/>
                </p:cNvPicPr>
                <p:nvPr/>
              </p:nvPicPr>
              <p:blipFill>
                <a:blip r:embed="rId4"/>
                <a:stretch>
                  <a:fillRect/>
                </a:stretch>
              </p:blipFill>
              <p:spPr>
                <a:xfrm>
                  <a:off x="5775555" y="3700764"/>
                  <a:ext cx="914400" cy="1647825"/>
                </a:xfrm>
                <a:prstGeom prst="rect">
                  <a:avLst/>
                </a:prstGeom>
              </p:spPr>
            </p:pic>
          </p:grpSp>
          <p:grpSp>
            <p:nvGrpSpPr>
              <p:cNvPr id="14" name="Group 13">
                <a:extLst>
                  <a:ext uri="{FF2B5EF4-FFF2-40B4-BE49-F238E27FC236}">
                    <a16:creationId xmlns:a16="http://schemas.microsoft.com/office/drawing/2014/main" id="{29D3D652-DE3A-4B1D-8431-9103A9D5D4B3}"/>
                  </a:ext>
                </a:extLst>
              </p:cNvPr>
              <p:cNvGrpSpPr/>
              <p:nvPr/>
            </p:nvGrpSpPr>
            <p:grpSpPr>
              <a:xfrm>
                <a:off x="6532054" y="3784384"/>
                <a:ext cx="1754913" cy="1155715"/>
                <a:chOff x="4445792" y="3700764"/>
                <a:chExt cx="2244163" cy="1700255"/>
              </a:xfrm>
            </p:grpSpPr>
            <p:pic>
              <p:nvPicPr>
                <p:cNvPr id="44" name="Picture 43">
                  <a:extLst>
                    <a:ext uri="{FF2B5EF4-FFF2-40B4-BE49-F238E27FC236}">
                      <a16:creationId xmlns:a16="http://schemas.microsoft.com/office/drawing/2014/main" id="{BCF3F329-C607-490E-838C-7FB72F570F33}"/>
                    </a:ext>
                  </a:extLst>
                </p:cNvPr>
                <p:cNvPicPr>
                  <a:picLocks noChangeAspect="1"/>
                </p:cNvPicPr>
                <p:nvPr/>
              </p:nvPicPr>
              <p:blipFill>
                <a:blip r:embed="rId3"/>
                <a:stretch>
                  <a:fillRect/>
                </a:stretch>
              </p:blipFill>
              <p:spPr>
                <a:xfrm>
                  <a:off x="4445792" y="3946801"/>
                  <a:ext cx="1098989" cy="1454218"/>
                </a:xfrm>
                <a:prstGeom prst="rect">
                  <a:avLst/>
                </a:prstGeom>
              </p:spPr>
            </p:pic>
            <p:pic>
              <p:nvPicPr>
                <p:cNvPr id="45" name="Picture 44">
                  <a:extLst>
                    <a:ext uri="{FF2B5EF4-FFF2-40B4-BE49-F238E27FC236}">
                      <a16:creationId xmlns:a16="http://schemas.microsoft.com/office/drawing/2014/main" id="{DAA9D4FF-4728-461C-9DB7-1EC0DC72CF23}"/>
                    </a:ext>
                  </a:extLst>
                </p:cNvPr>
                <p:cNvPicPr>
                  <a:picLocks noChangeAspect="1"/>
                </p:cNvPicPr>
                <p:nvPr/>
              </p:nvPicPr>
              <p:blipFill>
                <a:blip r:embed="rId4"/>
                <a:stretch>
                  <a:fillRect/>
                </a:stretch>
              </p:blipFill>
              <p:spPr>
                <a:xfrm>
                  <a:off x="5775555" y="3700764"/>
                  <a:ext cx="914400" cy="1647825"/>
                </a:xfrm>
                <a:prstGeom prst="rect">
                  <a:avLst/>
                </a:prstGeom>
              </p:spPr>
            </p:pic>
          </p:grpSp>
          <p:grpSp>
            <p:nvGrpSpPr>
              <p:cNvPr id="15" name="Group 14">
                <a:extLst>
                  <a:ext uri="{FF2B5EF4-FFF2-40B4-BE49-F238E27FC236}">
                    <a16:creationId xmlns:a16="http://schemas.microsoft.com/office/drawing/2014/main" id="{C577B26B-218F-4F90-B80C-9BBAB96F168E}"/>
                  </a:ext>
                </a:extLst>
              </p:cNvPr>
              <p:cNvGrpSpPr/>
              <p:nvPr/>
            </p:nvGrpSpPr>
            <p:grpSpPr>
              <a:xfrm>
                <a:off x="2267215" y="2344480"/>
                <a:ext cx="1754913" cy="1155715"/>
                <a:chOff x="4445792" y="3700764"/>
                <a:chExt cx="2244163" cy="1700255"/>
              </a:xfrm>
            </p:grpSpPr>
            <p:pic>
              <p:nvPicPr>
                <p:cNvPr id="42" name="Picture 41">
                  <a:extLst>
                    <a:ext uri="{FF2B5EF4-FFF2-40B4-BE49-F238E27FC236}">
                      <a16:creationId xmlns:a16="http://schemas.microsoft.com/office/drawing/2014/main" id="{27756EDD-3C79-4BC3-A9B2-90CBBFF78F45}"/>
                    </a:ext>
                  </a:extLst>
                </p:cNvPr>
                <p:cNvPicPr>
                  <a:picLocks noChangeAspect="1"/>
                </p:cNvPicPr>
                <p:nvPr/>
              </p:nvPicPr>
              <p:blipFill>
                <a:blip r:embed="rId3"/>
                <a:stretch>
                  <a:fillRect/>
                </a:stretch>
              </p:blipFill>
              <p:spPr>
                <a:xfrm>
                  <a:off x="4445792" y="3946801"/>
                  <a:ext cx="1098989" cy="1454218"/>
                </a:xfrm>
                <a:prstGeom prst="rect">
                  <a:avLst/>
                </a:prstGeom>
              </p:spPr>
            </p:pic>
            <p:pic>
              <p:nvPicPr>
                <p:cNvPr id="43" name="Picture 42">
                  <a:extLst>
                    <a:ext uri="{FF2B5EF4-FFF2-40B4-BE49-F238E27FC236}">
                      <a16:creationId xmlns:a16="http://schemas.microsoft.com/office/drawing/2014/main" id="{C6E01332-3C3A-4918-B855-978F1D2DB1B1}"/>
                    </a:ext>
                  </a:extLst>
                </p:cNvPr>
                <p:cNvPicPr>
                  <a:picLocks noChangeAspect="1"/>
                </p:cNvPicPr>
                <p:nvPr/>
              </p:nvPicPr>
              <p:blipFill>
                <a:blip r:embed="rId4"/>
                <a:stretch>
                  <a:fillRect/>
                </a:stretch>
              </p:blipFill>
              <p:spPr>
                <a:xfrm>
                  <a:off x="5775555" y="3700764"/>
                  <a:ext cx="914400" cy="1647825"/>
                </a:xfrm>
                <a:prstGeom prst="rect">
                  <a:avLst/>
                </a:prstGeom>
              </p:spPr>
            </p:pic>
          </p:grpSp>
          <p:grpSp>
            <p:nvGrpSpPr>
              <p:cNvPr id="16" name="Group 15">
                <a:extLst>
                  <a:ext uri="{FF2B5EF4-FFF2-40B4-BE49-F238E27FC236}">
                    <a16:creationId xmlns:a16="http://schemas.microsoft.com/office/drawing/2014/main" id="{CDA66F0E-ECDA-45E5-BC71-39C5A4F6F1A7}"/>
                  </a:ext>
                </a:extLst>
              </p:cNvPr>
              <p:cNvGrpSpPr/>
              <p:nvPr/>
            </p:nvGrpSpPr>
            <p:grpSpPr>
              <a:xfrm>
                <a:off x="2359532" y="3700765"/>
                <a:ext cx="1754913" cy="1155715"/>
                <a:chOff x="4445792" y="3700764"/>
                <a:chExt cx="2244163" cy="1700255"/>
              </a:xfrm>
            </p:grpSpPr>
            <p:pic>
              <p:nvPicPr>
                <p:cNvPr id="40" name="Picture 39">
                  <a:extLst>
                    <a:ext uri="{FF2B5EF4-FFF2-40B4-BE49-F238E27FC236}">
                      <a16:creationId xmlns:a16="http://schemas.microsoft.com/office/drawing/2014/main" id="{69C9F787-9E40-4FC0-8185-A243F0ECCACA}"/>
                    </a:ext>
                  </a:extLst>
                </p:cNvPr>
                <p:cNvPicPr>
                  <a:picLocks noChangeAspect="1"/>
                </p:cNvPicPr>
                <p:nvPr/>
              </p:nvPicPr>
              <p:blipFill>
                <a:blip r:embed="rId3"/>
                <a:stretch>
                  <a:fillRect/>
                </a:stretch>
              </p:blipFill>
              <p:spPr>
                <a:xfrm>
                  <a:off x="4445792" y="3946801"/>
                  <a:ext cx="1098989" cy="1454218"/>
                </a:xfrm>
                <a:prstGeom prst="rect">
                  <a:avLst/>
                </a:prstGeom>
              </p:spPr>
            </p:pic>
            <p:pic>
              <p:nvPicPr>
                <p:cNvPr id="41" name="Picture 40">
                  <a:extLst>
                    <a:ext uri="{FF2B5EF4-FFF2-40B4-BE49-F238E27FC236}">
                      <a16:creationId xmlns:a16="http://schemas.microsoft.com/office/drawing/2014/main" id="{CFF12B6A-81D4-4041-BE74-7B29206588D3}"/>
                    </a:ext>
                  </a:extLst>
                </p:cNvPr>
                <p:cNvPicPr>
                  <a:picLocks noChangeAspect="1"/>
                </p:cNvPicPr>
                <p:nvPr/>
              </p:nvPicPr>
              <p:blipFill>
                <a:blip r:embed="rId4"/>
                <a:stretch>
                  <a:fillRect/>
                </a:stretch>
              </p:blipFill>
              <p:spPr>
                <a:xfrm>
                  <a:off x="5775555" y="3700764"/>
                  <a:ext cx="914400" cy="1647825"/>
                </a:xfrm>
                <a:prstGeom prst="rect">
                  <a:avLst/>
                </a:prstGeom>
              </p:spPr>
            </p:pic>
          </p:grpSp>
          <p:sp>
            <p:nvSpPr>
              <p:cNvPr id="17" name="Oval 16">
                <a:extLst>
                  <a:ext uri="{FF2B5EF4-FFF2-40B4-BE49-F238E27FC236}">
                    <a16:creationId xmlns:a16="http://schemas.microsoft.com/office/drawing/2014/main" id="{3344DEA6-C755-438D-80B0-B03974B4BD1C}"/>
                  </a:ext>
                </a:extLst>
              </p:cNvPr>
              <p:cNvSpPr/>
              <p:nvPr/>
            </p:nvSpPr>
            <p:spPr>
              <a:xfrm flipH="1">
                <a:off x="4215224" y="3487481"/>
                <a:ext cx="45721" cy="558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490F0F7-EE72-4CAD-B847-2037259ED9B7}"/>
                  </a:ext>
                </a:extLst>
              </p:cNvPr>
              <p:cNvSpPr/>
              <p:nvPr/>
            </p:nvSpPr>
            <p:spPr>
              <a:xfrm flipH="1">
                <a:off x="6585503" y="3652310"/>
                <a:ext cx="45721" cy="558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DC9C2DD3-F274-4E9E-B8EC-EA20232395A7}"/>
                  </a:ext>
                </a:extLst>
              </p:cNvPr>
              <p:cNvSpPr/>
              <p:nvPr/>
            </p:nvSpPr>
            <p:spPr>
              <a:xfrm flipH="1">
                <a:off x="4367133" y="4368659"/>
                <a:ext cx="45721" cy="558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2D27F90-177C-42AA-BDA5-6036DF12C49B}"/>
                  </a:ext>
                </a:extLst>
              </p:cNvPr>
              <p:cNvSpPr/>
              <p:nvPr/>
            </p:nvSpPr>
            <p:spPr>
              <a:xfrm flipH="1">
                <a:off x="6761230" y="4368658"/>
                <a:ext cx="45721" cy="558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5">
                <p14:nvContentPartPr>
                  <p14:cNvPr id="21" name="Ink 20">
                    <a:extLst>
                      <a:ext uri="{FF2B5EF4-FFF2-40B4-BE49-F238E27FC236}">
                        <a16:creationId xmlns:a16="http://schemas.microsoft.com/office/drawing/2014/main" id="{C5DC7024-5426-4CBF-9FD2-39031A9451BB}"/>
                      </a:ext>
                    </a:extLst>
                  </p14:cNvPr>
                  <p14:cNvContentPartPr/>
                  <p14:nvPr/>
                </p14:nvContentPartPr>
                <p14:xfrm>
                  <a:off x="1742840" y="2905600"/>
                  <a:ext cx="360" cy="360"/>
                </p14:xfrm>
              </p:contentPart>
            </mc:Choice>
            <mc:Fallback>
              <p:pic>
                <p:nvPicPr>
                  <p:cNvPr id="21" name="Ink 20">
                    <a:extLst>
                      <a:ext uri="{FF2B5EF4-FFF2-40B4-BE49-F238E27FC236}">
                        <a16:creationId xmlns:a16="http://schemas.microsoft.com/office/drawing/2014/main" id="{C5DC7024-5426-4CBF-9FD2-39031A9451BB}"/>
                      </a:ext>
                    </a:extLst>
                  </p:cNvPr>
                  <p:cNvPicPr/>
                  <p:nvPr/>
                </p:nvPicPr>
                <p:blipFill>
                  <a:blip r:embed="rId6"/>
                  <a:stretch>
                    <a:fillRect/>
                  </a:stretch>
                </p:blipFill>
                <p:spPr>
                  <a:xfrm>
                    <a:off x="1733840" y="2896600"/>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22" name="Ink 21">
                    <a:extLst>
                      <a:ext uri="{FF2B5EF4-FFF2-40B4-BE49-F238E27FC236}">
                        <a16:creationId xmlns:a16="http://schemas.microsoft.com/office/drawing/2014/main" id="{36B0BA97-45AF-4FF2-8955-403E64E432B9}"/>
                      </a:ext>
                    </a:extLst>
                  </p14:cNvPr>
                  <p14:cNvContentPartPr/>
                  <p14:nvPr/>
                </p14:nvContentPartPr>
                <p14:xfrm>
                  <a:off x="1868840" y="2856280"/>
                  <a:ext cx="924120" cy="48600"/>
                </p14:xfrm>
              </p:contentPart>
            </mc:Choice>
            <mc:Fallback>
              <p:pic>
                <p:nvPicPr>
                  <p:cNvPr id="22" name="Ink 21">
                    <a:extLst>
                      <a:ext uri="{FF2B5EF4-FFF2-40B4-BE49-F238E27FC236}">
                        <a16:creationId xmlns:a16="http://schemas.microsoft.com/office/drawing/2014/main" id="{36B0BA97-45AF-4FF2-8955-403E64E432B9}"/>
                      </a:ext>
                    </a:extLst>
                  </p:cNvPr>
                  <p:cNvPicPr/>
                  <p:nvPr/>
                </p:nvPicPr>
                <p:blipFill>
                  <a:blip r:embed="rId8"/>
                  <a:stretch>
                    <a:fillRect/>
                  </a:stretch>
                </p:blipFill>
                <p:spPr>
                  <a:xfrm>
                    <a:off x="1859176" y="2845133"/>
                    <a:ext cx="943851" cy="70448"/>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Ink 22">
                    <a:extLst>
                      <a:ext uri="{FF2B5EF4-FFF2-40B4-BE49-F238E27FC236}">
                        <a16:creationId xmlns:a16="http://schemas.microsoft.com/office/drawing/2014/main" id="{B4418DF0-4B23-41BB-B35C-69C40EBB84BC}"/>
                      </a:ext>
                    </a:extLst>
                  </p14:cNvPr>
                  <p14:cNvContentPartPr/>
                  <p14:nvPr/>
                </p14:nvContentPartPr>
                <p14:xfrm>
                  <a:off x="4266080" y="2841520"/>
                  <a:ext cx="652320" cy="652320"/>
                </p14:xfrm>
              </p:contentPart>
            </mc:Choice>
            <mc:Fallback>
              <p:pic>
                <p:nvPicPr>
                  <p:cNvPr id="23" name="Ink 22">
                    <a:extLst>
                      <a:ext uri="{FF2B5EF4-FFF2-40B4-BE49-F238E27FC236}">
                        <a16:creationId xmlns:a16="http://schemas.microsoft.com/office/drawing/2014/main" id="{B4418DF0-4B23-41BB-B35C-69C40EBB84BC}"/>
                      </a:ext>
                    </a:extLst>
                  </p:cNvPr>
                  <p:cNvPicPr/>
                  <p:nvPr/>
                </p:nvPicPr>
                <p:blipFill>
                  <a:blip r:embed="rId10"/>
                  <a:stretch>
                    <a:fillRect/>
                  </a:stretch>
                </p:blipFill>
                <p:spPr>
                  <a:xfrm>
                    <a:off x="4256013" y="2830273"/>
                    <a:ext cx="672051" cy="674364"/>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4" name="Ink 23">
                    <a:extLst>
                      <a:ext uri="{FF2B5EF4-FFF2-40B4-BE49-F238E27FC236}">
                        <a16:creationId xmlns:a16="http://schemas.microsoft.com/office/drawing/2014/main" id="{6A95B75D-7C03-4C8B-A3E8-0EB99742E6A8}"/>
                      </a:ext>
                    </a:extLst>
                  </p14:cNvPr>
                  <p14:cNvContentPartPr/>
                  <p14:nvPr/>
                </p14:nvContentPartPr>
                <p14:xfrm>
                  <a:off x="6613280" y="2840440"/>
                  <a:ext cx="537480" cy="827280"/>
                </p14:xfrm>
              </p:contentPart>
            </mc:Choice>
            <mc:Fallback>
              <p:pic>
                <p:nvPicPr>
                  <p:cNvPr id="24" name="Ink 23">
                    <a:extLst>
                      <a:ext uri="{FF2B5EF4-FFF2-40B4-BE49-F238E27FC236}">
                        <a16:creationId xmlns:a16="http://schemas.microsoft.com/office/drawing/2014/main" id="{6A95B75D-7C03-4C8B-A3E8-0EB99742E6A8}"/>
                      </a:ext>
                    </a:extLst>
                  </p:cNvPr>
                  <p:cNvPicPr/>
                  <p:nvPr/>
                </p:nvPicPr>
                <p:blipFill>
                  <a:blip r:embed="rId12"/>
                  <a:stretch>
                    <a:fillRect/>
                  </a:stretch>
                </p:blipFill>
                <p:spPr>
                  <a:xfrm>
                    <a:off x="6603617" y="2829194"/>
                    <a:ext cx="557208" cy="849323"/>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5" name="Ink 24">
                    <a:extLst>
                      <a:ext uri="{FF2B5EF4-FFF2-40B4-BE49-F238E27FC236}">
                        <a16:creationId xmlns:a16="http://schemas.microsoft.com/office/drawing/2014/main" id="{8C0F8B47-6EB6-4576-A09D-646096763BDC}"/>
                      </a:ext>
                    </a:extLst>
                  </p14:cNvPr>
                  <p14:cNvContentPartPr/>
                  <p14:nvPr/>
                </p14:nvContentPartPr>
                <p14:xfrm>
                  <a:off x="7711280" y="2844400"/>
                  <a:ext cx="147960" cy="82080"/>
                </p14:xfrm>
              </p:contentPart>
            </mc:Choice>
            <mc:Fallback>
              <p:pic>
                <p:nvPicPr>
                  <p:cNvPr id="25" name="Ink 24">
                    <a:extLst>
                      <a:ext uri="{FF2B5EF4-FFF2-40B4-BE49-F238E27FC236}">
                        <a16:creationId xmlns:a16="http://schemas.microsoft.com/office/drawing/2014/main" id="{8C0F8B47-6EB6-4576-A09D-646096763BDC}"/>
                      </a:ext>
                    </a:extLst>
                  </p:cNvPr>
                  <p:cNvPicPr/>
                  <p:nvPr/>
                </p:nvPicPr>
                <p:blipFill>
                  <a:blip r:embed="rId14"/>
                  <a:stretch>
                    <a:fillRect/>
                  </a:stretch>
                </p:blipFill>
                <p:spPr>
                  <a:xfrm>
                    <a:off x="7701228" y="2833635"/>
                    <a:ext cx="167661" cy="104058"/>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6" name="Ink 25">
                    <a:extLst>
                      <a:ext uri="{FF2B5EF4-FFF2-40B4-BE49-F238E27FC236}">
                        <a16:creationId xmlns:a16="http://schemas.microsoft.com/office/drawing/2014/main" id="{131F071F-2181-40DD-A934-E158DA657371}"/>
                      </a:ext>
                    </a:extLst>
                  </p14:cNvPr>
                  <p14:cNvContentPartPr/>
                  <p14:nvPr/>
                </p14:nvContentPartPr>
                <p14:xfrm>
                  <a:off x="5496560" y="2722000"/>
                  <a:ext cx="186120" cy="197640"/>
                </p14:xfrm>
              </p:contentPart>
            </mc:Choice>
            <mc:Fallback>
              <p:pic>
                <p:nvPicPr>
                  <p:cNvPr id="26" name="Ink 25">
                    <a:extLst>
                      <a:ext uri="{FF2B5EF4-FFF2-40B4-BE49-F238E27FC236}">
                        <a16:creationId xmlns:a16="http://schemas.microsoft.com/office/drawing/2014/main" id="{131F071F-2181-40DD-A934-E158DA657371}"/>
                      </a:ext>
                    </a:extLst>
                  </p:cNvPr>
                  <p:cNvPicPr/>
                  <p:nvPr/>
                </p:nvPicPr>
                <p:blipFill>
                  <a:blip r:embed="rId16"/>
                  <a:stretch>
                    <a:fillRect/>
                  </a:stretch>
                </p:blipFill>
                <p:spPr>
                  <a:xfrm>
                    <a:off x="5486489" y="2710745"/>
                    <a:ext cx="205860" cy="21970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7" name="Ink 26">
                    <a:extLst>
                      <a:ext uri="{FF2B5EF4-FFF2-40B4-BE49-F238E27FC236}">
                        <a16:creationId xmlns:a16="http://schemas.microsoft.com/office/drawing/2014/main" id="{5C8EA86E-D1F1-4CB3-85FA-D95308502258}"/>
                      </a:ext>
                    </a:extLst>
                  </p14:cNvPr>
                  <p14:cNvContentPartPr/>
                  <p14:nvPr/>
                </p14:nvContentPartPr>
                <p14:xfrm>
                  <a:off x="3350240" y="2881840"/>
                  <a:ext cx="184680" cy="290520"/>
                </p14:xfrm>
              </p:contentPart>
            </mc:Choice>
            <mc:Fallback>
              <p:pic>
                <p:nvPicPr>
                  <p:cNvPr id="27" name="Ink 26">
                    <a:extLst>
                      <a:ext uri="{FF2B5EF4-FFF2-40B4-BE49-F238E27FC236}">
                        <a16:creationId xmlns:a16="http://schemas.microsoft.com/office/drawing/2014/main" id="{5C8EA86E-D1F1-4CB3-85FA-D95308502258}"/>
                      </a:ext>
                    </a:extLst>
                  </p:cNvPr>
                  <p:cNvPicPr/>
                  <p:nvPr/>
                </p:nvPicPr>
                <p:blipFill>
                  <a:blip r:embed="rId18"/>
                  <a:stretch>
                    <a:fillRect/>
                  </a:stretch>
                </p:blipFill>
                <p:spPr>
                  <a:xfrm>
                    <a:off x="3340181" y="2870597"/>
                    <a:ext cx="204395" cy="312556"/>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8" name="Ink 27">
                    <a:extLst>
                      <a:ext uri="{FF2B5EF4-FFF2-40B4-BE49-F238E27FC236}">
                        <a16:creationId xmlns:a16="http://schemas.microsoft.com/office/drawing/2014/main" id="{DE0102D5-7FA5-4B49-8122-E3CEAE0E46B7}"/>
                      </a:ext>
                    </a:extLst>
                  </p14:cNvPr>
                  <p14:cNvContentPartPr/>
                  <p14:nvPr/>
                </p14:nvContentPartPr>
                <p14:xfrm>
                  <a:off x="3542480" y="4270360"/>
                  <a:ext cx="57240" cy="180720"/>
                </p14:xfrm>
              </p:contentPart>
            </mc:Choice>
            <mc:Fallback>
              <p:pic>
                <p:nvPicPr>
                  <p:cNvPr id="28" name="Ink 27">
                    <a:extLst>
                      <a:ext uri="{FF2B5EF4-FFF2-40B4-BE49-F238E27FC236}">
                        <a16:creationId xmlns:a16="http://schemas.microsoft.com/office/drawing/2014/main" id="{DE0102D5-7FA5-4B49-8122-E3CEAE0E46B7}"/>
                      </a:ext>
                    </a:extLst>
                  </p:cNvPr>
                  <p:cNvPicPr/>
                  <p:nvPr/>
                </p:nvPicPr>
                <p:blipFill>
                  <a:blip r:embed="rId20"/>
                  <a:stretch>
                    <a:fillRect/>
                  </a:stretch>
                </p:blipFill>
                <p:spPr>
                  <a:xfrm>
                    <a:off x="3532873" y="4259093"/>
                    <a:ext cx="76854" cy="202803"/>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29" name="Ink 28">
                    <a:extLst>
                      <a:ext uri="{FF2B5EF4-FFF2-40B4-BE49-F238E27FC236}">
                        <a16:creationId xmlns:a16="http://schemas.microsoft.com/office/drawing/2014/main" id="{9B8D27E1-726E-46C2-B168-0C0109DC3BB2}"/>
                      </a:ext>
                    </a:extLst>
                  </p14:cNvPr>
                  <p14:cNvContentPartPr/>
                  <p14:nvPr/>
                </p14:nvContentPartPr>
                <p14:xfrm>
                  <a:off x="5619680" y="4236520"/>
                  <a:ext cx="114480" cy="267840"/>
                </p14:xfrm>
              </p:contentPart>
            </mc:Choice>
            <mc:Fallback>
              <p:pic>
                <p:nvPicPr>
                  <p:cNvPr id="29" name="Ink 28">
                    <a:extLst>
                      <a:ext uri="{FF2B5EF4-FFF2-40B4-BE49-F238E27FC236}">
                        <a16:creationId xmlns:a16="http://schemas.microsoft.com/office/drawing/2014/main" id="{9B8D27E1-726E-46C2-B168-0C0109DC3BB2}"/>
                      </a:ext>
                    </a:extLst>
                  </p:cNvPr>
                  <p:cNvPicPr/>
                  <p:nvPr/>
                </p:nvPicPr>
                <p:blipFill>
                  <a:blip r:embed="rId22"/>
                  <a:stretch>
                    <a:fillRect/>
                  </a:stretch>
                </p:blipFill>
                <p:spPr>
                  <a:xfrm>
                    <a:off x="5609603" y="4225266"/>
                    <a:ext cx="134232" cy="289897"/>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0" name="Ink 29">
                    <a:extLst>
                      <a:ext uri="{FF2B5EF4-FFF2-40B4-BE49-F238E27FC236}">
                        <a16:creationId xmlns:a16="http://schemas.microsoft.com/office/drawing/2014/main" id="{88C60302-0299-4019-A0B4-95BFFB996DB7}"/>
                      </a:ext>
                    </a:extLst>
                  </p14:cNvPr>
                  <p14:cNvContentPartPr/>
                  <p14:nvPr/>
                </p14:nvContentPartPr>
                <p14:xfrm>
                  <a:off x="7637840" y="4286920"/>
                  <a:ext cx="228600" cy="321120"/>
                </p14:xfrm>
              </p:contentPart>
            </mc:Choice>
            <mc:Fallback>
              <p:pic>
                <p:nvPicPr>
                  <p:cNvPr id="30" name="Ink 29">
                    <a:extLst>
                      <a:ext uri="{FF2B5EF4-FFF2-40B4-BE49-F238E27FC236}">
                        <a16:creationId xmlns:a16="http://schemas.microsoft.com/office/drawing/2014/main" id="{88C60302-0299-4019-A0B4-95BFFB996DB7}"/>
                      </a:ext>
                    </a:extLst>
                  </p:cNvPr>
                  <p:cNvPicPr/>
                  <p:nvPr/>
                </p:nvPicPr>
                <p:blipFill>
                  <a:blip r:embed="rId24"/>
                  <a:stretch>
                    <a:fillRect/>
                  </a:stretch>
                </p:blipFill>
                <p:spPr>
                  <a:xfrm>
                    <a:off x="7628181" y="4276126"/>
                    <a:ext cx="248321" cy="343158"/>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31" name="Ink 30">
                    <a:extLst>
                      <a:ext uri="{FF2B5EF4-FFF2-40B4-BE49-F238E27FC236}">
                        <a16:creationId xmlns:a16="http://schemas.microsoft.com/office/drawing/2014/main" id="{04209B40-01FC-4BC8-9705-11D222B050C4}"/>
                      </a:ext>
                    </a:extLst>
                  </p14:cNvPr>
                  <p14:cNvContentPartPr/>
                  <p14:nvPr/>
                </p14:nvContentPartPr>
                <p14:xfrm>
                  <a:off x="6633800" y="3187480"/>
                  <a:ext cx="510480" cy="510480"/>
                </p14:xfrm>
              </p:contentPart>
            </mc:Choice>
            <mc:Fallback>
              <p:pic>
                <p:nvPicPr>
                  <p:cNvPr id="31" name="Ink 30">
                    <a:extLst>
                      <a:ext uri="{FF2B5EF4-FFF2-40B4-BE49-F238E27FC236}">
                        <a16:creationId xmlns:a16="http://schemas.microsoft.com/office/drawing/2014/main" id="{04209B40-01FC-4BC8-9705-11D222B050C4}"/>
                      </a:ext>
                    </a:extLst>
                  </p:cNvPr>
                  <p:cNvPicPr/>
                  <p:nvPr/>
                </p:nvPicPr>
                <p:blipFill>
                  <a:blip r:embed="rId26"/>
                  <a:stretch>
                    <a:fillRect/>
                  </a:stretch>
                </p:blipFill>
                <p:spPr>
                  <a:xfrm>
                    <a:off x="6624138" y="3176686"/>
                    <a:ext cx="530207" cy="532518"/>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32" name="Ink 31">
                    <a:extLst>
                      <a:ext uri="{FF2B5EF4-FFF2-40B4-BE49-F238E27FC236}">
                        <a16:creationId xmlns:a16="http://schemas.microsoft.com/office/drawing/2014/main" id="{5975EC20-E229-4094-8949-646FD3ED4399}"/>
                      </a:ext>
                    </a:extLst>
                  </p14:cNvPr>
                  <p14:cNvContentPartPr/>
                  <p14:nvPr/>
                </p14:nvContentPartPr>
                <p14:xfrm>
                  <a:off x="4264280" y="3064360"/>
                  <a:ext cx="659880" cy="479520"/>
                </p14:xfrm>
              </p:contentPart>
            </mc:Choice>
            <mc:Fallback>
              <p:pic>
                <p:nvPicPr>
                  <p:cNvPr id="32" name="Ink 31">
                    <a:extLst>
                      <a:ext uri="{FF2B5EF4-FFF2-40B4-BE49-F238E27FC236}">
                        <a16:creationId xmlns:a16="http://schemas.microsoft.com/office/drawing/2014/main" id="{5975EC20-E229-4094-8949-646FD3ED4399}"/>
                      </a:ext>
                    </a:extLst>
                  </p:cNvPr>
                  <p:cNvPicPr/>
                  <p:nvPr/>
                </p:nvPicPr>
                <p:blipFill>
                  <a:blip r:embed="rId28"/>
                  <a:stretch>
                    <a:fillRect/>
                  </a:stretch>
                </p:blipFill>
                <p:spPr>
                  <a:xfrm>
                    <a:off x="4254215" y="3053114"/>
                    <a:ext cx="679608" cy="501562"/>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33" name="Ink 32">
                    <a:extLst>
                      <a:ext uri="{FF2B5EF4-FFF2-40B4-BE49-F238E27FC236}">
                        <a16:creationId xmlns:a16="http://schemas.microsoft.com/office/drawing/2014/main" id="{404CECBC-D246-4A5E-877F-BECADEA3510F}"/>
                      </a:ext>
                    </a:extLst>
                  </p14:cNvPr>
                  <p14:cNvContentPartPr/>
                  <p14:nvPr/>
                </p14:nvContentPartPr>
                <p14:xfrm>
                  <a:off x="1882880" y="2948080"/>
                  <a:ext cx="876600" cy="170640"/>
                </p14:xfrm>
              </p:contentPart>
            </mc:Choice>
            <mc:Fallback>
              <p:pic>
                <p:nvPicPr>
                  <p:cNvPr id="33" name="Ink 32">
                    <a:extLst>
                      <a:ext uri="{FF2B5EF4-FFF2-40B4-BE49-F238E27FC236}">
                        <a16:creationId xmlns:a16="http://schemas.microsoft.com/office/drawing/2014/main" id="{404CECBC-D246-4A5E-877F-BECADEA3510F}"/>
                      </a:ext>
                    </a:extLst>
                  </p:cNvPr>
                  <p:cNvPicPr/>
                  <p:nvPr/>
                </p:nvPicPr>
                <p:blipFill>
                  <a:blip r:embed="rId30"/>
                  <a:stretch>
                    <a:fillRect/>
                  </a:stretch>
                </p:blipFill>
                <p:spPr>
                  <a:xfrm>
                    <a:off x="1873216" y="2937303"/>
                    <a:ext cx="896331" cy="192644"/>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34" name="Ink 33">
                    <a:extLst>
                      <a:ext uri="{FF2B5EF4-FFF2-40B4-BE49-F238E27FC236}">
                        <a16:creationId xmlns:a16="http://schemas.microsoft.com/office/drawing/2014/main" id="{BE5CA47B-7557-41E8-9006-0A3375E3D4B9}"/>
                      </a:ext>
                    </a:extLst>
                  </p14:cNvPr>
                  <p14:cNvContentPartPr/>
                  <p14:nvPr/>
                </p14:nvContentPartPr>
                <p14:xfrm>
                  <a:off x="6787880" y="4313920"/>
                  <a:ext cx="284040" cy="70920"/>
                </p14:xfrm>
              </p:contentPart>
            </mc:Choice>
            <mc:Fallback>
              <p:pic>
                <p:nvPicPr>
                  <p:cNvPr id="34" name="Ink 33">
                    <a:extLst>
                      <a:ext uri="{FF2B5EF4-FFF2-40B4-BE49-F238E27FC236}">
                        <a16:creationId xmlns:a16="http://schemas.microsoft.com/office/drawing/2014/main" id="{BE5CA47B-7557-41E8-9006-0A3375E3D4B9}"/>
                      </a:ext>
                    </a:extLst>
                  </p:cNvPr>
                  <p:cNvPicPr/>
                  <p:nvPr/>
                </p:nvPicPr>
                <p:blipFill>
                  <a:blip r:embed="rId32"/>
                  <a:stretch>
                    <a:fillRect/>
                  </a:stretch>
                </p:blipFill>
                <p:spPr>
                  <a:xfrm>
                    <a:off x="6778211" y="4302698"/>
                    <a:ext cx="303782" cy="92914"/>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35" name="Ink 34">
                    <a:extLst>
                      <a:ext uri="{FF2B5EF4-FFF2-40B4-BE49-F238E27FC236}">
                        <a16:creationId xmlns:a16="http://schemas.microsoft.com/office/drawing/2014/main" id="{0F9E5981-94C0-43D5-8B9E-E0AE234BFE44}"/>
                      </a:ext>
                    </a:extLst>
                  </p14:cNvPr>
                  <p14:cNvContentPartPr/>
                  <p14:nvPr/>
                </p14:nvContentPartPr>
                <p14:xfrm>
                  <a:off x="6778160" y="4375120"/>
                  <a:ext cx="277920" cy="135720"/>
                </p14:xfrm>
              </p:contentPart>
            </mc:Choice>
            <mc:Fallback>
              <p:pic>
                <p:nvPicPr>
                  <p:cNvPr id="35" name="Ink 34">
                    <a:extLst>
                      <a:ext uri="{FF2B5EF4-FFF2-40B4-BE49-F238E27FC236}">
                        <a16:creationId xmlns:a16="http://schemas.microsoft.com/office/drawing/2014/main" id="{0F9E5981-94C0-43D5-8B9E-E0AE234BFE44}"/>
                      </a:ext>
                    </a:extLst>
                  </p:cNvPr>
                  <p:cNvPicPr/>
                  <p:nvPr/>
                </p:nvPicPr>
                <p:blipFill>
                  <a:blip r:embed="rId34"/>
                  <a:stretch>
                    <a:fillRect/>
                  </a:stretch>
                </p:blipFill>
                <p:spPr>
                  <a:xfrm>
                    <a:off x="6768105" y="4364334"/>
                    <a:ext cx="297628" cy="157741"/>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36" name="Ink 35">
                    <a:extLst>
                      <a:ext uri="{FF2B5EF4-FFF2-40B4-BE49-F238E27FC236}">
                        <a16:creationId xmlns:a16="http://schemas.microsoft.com/office/drawing/2014/main" id="{28F69E21-9F11-4192-BABF-3292CA92596C}"/>
                      </a:ext>
                    </a:extLst>
                  </p14:cNvPr>
                  <p14:cNvContentPartPr/>
                  <p14:nvPr/>
                </p14:nvContentPartPr>
                <p14:xfrm>
                  <a:off x="4416200" y="4206640"/>
                  <a:ext cx="531360" cy="183240"/>
                </p14:xfrm>
              </p:contentPart>
            </mc:Choice>
            <mc:Fallback>
              <p:pic>
                <p:nvPicPr>
                  <p:cNvPr id="36" name="Ink 35">
                    <a:extLst>
                      <a:ext uri="{FF2B5EF4-FFF2-40B4-BE49-F238E27FC236}">
                        <a16:creationId xmlns:a16="http://schemas.microsoft.com/office/drawing/2014/main" id="{28F69E21-9F11-4192-BABF-3292CA92596C}"/>
                      </a:ext>
                    </a:extLst>
                  </p:cNvPr>
                  <p:cNvPicPr/>
                  <p:nvPr/>
                </p:nvPicPr>
                <p:blipFill>
                  <a:blip r:embed="rId36"/>
                  <a:stretch>
                    <a:fillRect/>
                  </a:stretch>
                </p:blipFill>
                <p:spPr>
                  <a:xfrm>
                    <a:off x="4406539" y="4195384"/>
                    <a:ext cx="551085" cy="205301"/>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37" name="Ink 36">
                    <a:extLst>
                      <a:ext uri="{FF2B5EF4-FFF2-40B4-BE49-F238E27FC236}">
                        <a16:creationId xmlns:a16="http://schemas.microsoft.com/office/drawing/2014/main" id="{4059F127-6FF9-4146-9BBF-5174655C3708}"/>
                      </a:ext>
                    </a:extLst>
                  </p14:cNvPr>
                  <p14:cNvContentPartPr/>
                  <p14:nvPr/>
                </p14:nvContentPartPr>
                <p14:xfrm>
                  <a:off x="4377680" y="4388800"/>
                  <a:ext cx="568440" cy="70200"/>
                </p14:xfrm>
              </p:contentPart>
            </mc:Choice>
            <mc:Fallback>
              <p:pic>
                <p:nvPicPr>
                  <p:cNvPr id="37" name="Ink 36">
                    <a:extLst>
                      <a:ext uri="{FF2B5EF4-FFF2-40B4-BE49-F238E27FC236}">
                        <a16:creationId xmlns:a16="http://schemas.microsoft.com/office/drawing/2014/main" id="{4059F127-6FF9-4146-9BBF-5174655C3708}"/>
                      </a:ext>
                    </a:extLst>
                  </p:cNvPr>
                  <p:cNvPicPr/>
                  <p:nvPr/>
                </p:nvPicPr>
                <p:blipFill>
                  <a:blip r:embed="rId38"/>
                  <a:stretch>
                    <a:fillRect/>
                  </a:stretch>
                </p:blipFill>
                <p:spPr>
                  <a:xfrm>
                    <a:off x="4367616" y="4378000"/>
                    <a:ext cx="588166" cy="9225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38" name="Ink 37">
                    <a:extLst>
                      <a:ext uri="{FF2B5EF4-FFF2-40B4-BE49-F238E27FC236}">
                        <a16:creationId xmlns:a16="http://schemas.microsoft.com/office/drawing/2014/main" id="{6FDE8DB0-F1F9-4F1B-86F6-9C3EF55BD9EA}"/>
                      </a:ext>
                    </a:extLst>
                  </p14:cNvPr>
                  <p14:cNvContentPartPr/>
                  <p14:nvPr/>
                </p14:nvContentPartPr>
                <p14:xfrm>
                  <a:off x="1837784" y="4232920"/>
                  <a:ext cx="1011336" cy="360"/>
                </p14:xfrm>
              </p:contentPart>
            </mc:Choice>
            <mc:Fallback>
              <p:pic>
                <p:nvPicPr>
                  <p:cNvPr id="38" name="Ink 37">
                    <a:extLst>
                      <a:ext uri="{FF2B5EF4-FFF2-40B4-BE49-F238E27FC236}">
                        <a16:creationId xmlns:a16="http://schemas.microsoft.com/office/drawing/2014/main" id="{6FDE8DB0-F1F9-4F1B-86F6-9C3EF55BD9EA}"/>
                      </a:ext>
                    </a:extLst>
                  </p:cNvPr>
                  <p:cNvPicPr/>
                  <p:nvPr/>
                </p:nvPicPr>
                <p:blipFill>
                  <a:blip r:embed="rId40"/>
                  <a:stretch>
                    <a:fillRect/>
                  </a:stretch>
                </p:blipFill>
                <p:spPr>
                  <a:xfrm>
                    <a:off x="1828122" y="4224280"/>
                    <a:ext cx="1031063"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9" name="Ink 38">
                    <a:extLst>
                      <a:ext uri="{FF2B5EF4-FFF2-40B4-BE49-F238E27FC236}">
                        <a16:creationId xmlns:a16="http://schemas.microsoft.com/office/drawing/2014/main" id="{72A37F80-E944-49E2-85FF-22794018A6A4}"/>
                      </a:ext>
                    </a:extLst>
                  </p14:cNvPr>
                  <p14:cNvContentPartPr/>
                  <p14:nvPr/>
                </p14:nvContentPartPr>
                <p14:xfrm>
                  <a:off x="1868840" y="4517320"/>
                  <a:ext cx="1086480" cy="360"/>
                </p14:xfrm>
              </p:contentPart>
            </mc:Choice>
            <mc:Fallback>
              <p:pic>
                <p:nvPicPr>
                  <p:cNvPr id="39" name="Ink 38">
                    <a:extLst>
                      <a:ext uri="{FF2B5EF4-FFF2-40B4-BE49-F238E27FC236}">
                        <a16:creationId xmlns:a16="http://schemas.microsoft.com/office/drawing/2014/main" id="{72A37F80-E944-49E2-85FF-22794018A6A4}"/>
                      </a:ext>
                    </a:extLst>
                  </p:cNvPr>
                  <p:cNvPicPr/>
                  <p:nvPr/>
                </p:nvPicPr>
                <p:blipFill>
                  <a:blip r:embed="rId42"/>
                  <a:stretch>
                    <a:fillRect/>
                  </a:stretch>
                </p:blipFill>
                <p:spPr>
                  <a:xfrm>
                    <a:off x="1858776" y="4508680"/>
                    <a:ext cx="1106205" cy="18000"/>
                  </a:xfrm>
                  <a:prstGeom prst="rect">
                    <a:avLst/>
                  </a:prstGeom>
                </p:spPr>
              </p:pic>
            </mc:Fallback>
          </mc:AlternateContent>
        </p:grpSp>
        <p:sp>
          <p:nvSpPr>
            <p:cNvPr id="9" name="TextBox 8">
              <a:extLst>
                <a:ext uri="{FF2B5EF4-FFF2-40B4-BE49-F238E27FC236}">
                  <a16:creationId xmlns:a16="http://schemas.microsoft.com/office/drawing/2014/main" id="{90859F11-D7E4-4A84-8409-FFCBBFC43750}"/>
                </a:ext>
              </a:extLst>
            </p:cNvPr>
            <p:cNvSpPr txBox="1"/>
            <p:nvPr/>
          </p:nvSpPr>
          <p:spPr>
            <a:xfrm>
              <a:off x="1837784" y="2109817"/>
              <a:ext cx="2388795"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Lateral dependence of the PSF</a:t>
              </a:r>
            </a:p>
          </p:txBody>
        </p:sp>
        <p:sp>
          <p:nvSpPr>
            <p:cNvPr id="10" name="TextBox 9">
              <a:extLst>
                <a:ext uri="{FF2B5EF4-FFF2-40B4-BE49-F238E27FC236}">
                  <a16:creationId xmlns:a16="http://schemas.microsoft.com/office/drawing/2014/main" id="{14B22E42-69D9-4BE4-893C-1335676F08BF}"/>
                </a:ext>
              </a:extLst>
            </p:cNvPr>
            <p:cNvSpPr txBox="1"/>
            <p:nvPr/>
          </p:nvSpPr>
          <p:spPr>
            <a:xfrm>
              <a:off x="1966680" y="5057395"/>
              <a:ext cx="2319866"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Depth dependence of the PSF</a:t>
              </a:r>
            </a:p>
          </p:txBody>
        </p:sp>
      </p:grpSp>
    </p:spTree>
    <p:extLst>
      <p:ext uri="{BB962C8B-B14F-4D97-AF65-F5344CB8AC3E}">
        <p14:creationId xmlns:p14="http://schemas.microsoft.com/office/powerpoint/2010/main" val="2999280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6770</TotalTime>
  <Words>1323</Words>
  <Application>Microsoft Office PowerPoint</Application>
  <PresentationFormat>Widescreen</PresentationFormat>
  <Paragraphs>230</Paragraphs>
  <Slides>24</Slides>
  <Notes>17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24</vt:i4>
      </vt:variant>
    </vt:vector>
  </HeadingPairs>
  <TitlesOfParts>
    <vt:vector size="32" baseType="lpstr">
      <vt:lpstr>Arial</vt:lpstr>
      <vt:lpstr>Calibri</vt:lpstr>
      <vt:lpstr>Calibri Light</vt:lpstr>
      <vt:lpstr>Times New Roman</vt:lpstr>
      <vt:lpstr>TimesNewRoman</vt:lpstr>
      <vt:lpstr>Office Theme</vt:lpstr>
      <vt:lpstr>1_Custom Design</vt:lpstr>
      <vt:lpstr>Custom Design</vt:lpstr>
      <vt:lpstr>DiffuserCam:  lenless single-exposure 3-D Imaging</vt:lpstr>
      <vt:lpstr>Agenda</vt:lpstr>
      <vt:lpstr>Motivation</vt:lpstr>
      <vt:lpstr>Applications</vt:lpstr>
      <vt:lpstr>Compressive Sensing</vt:lpstr>
      <vt:lpstr>Compressive Sensing</vt:lpstr>
      <vt:lpstr>Compressive Sensing</vt:lpstr>
      <vt:lpstr>Diffusers</vt:lpstr>
      <vt:lpstr>Diffusers</vt:lpstr>
      <vt:lpstr>Point Spread Function</vt:lpstr>
      <vt:lpstr>Algorithms</vt:lpstr>
      <vt:lpstr>Algorithms</vt:lpstr>
      <vt:lpstr>Principles</vt:lpstr>
      <vt:lpstr>Principles</vt:lpstr>
      <vt:lpstr>Setup</vt:lpstr>
      <vt:lpstr>Experiments</vt:lpstr>
      <vt:lpstr>Experiments</vt:lpstr>
      <vt:lpstr>Experiments</vt:lpstr>
      <vt:lpstr>Experiments</vt:lpstr>
      <vt:lpstr>Discussion</vt:lpstr>
      <vt:lpstr>Conclusion</vt:lpstr>
      <vt:lpstr>Future Work</vt:lpstr>
      <vt:lpstr>Future Work</vt:lpstr>
      <vt:lpstr>Partial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 Duran</dc:creator>
  <cp:lastModifiedBy>Ray Duran</cp:lastModifiedBy>
  <cp:revision>148</cp:revision>
  <dcterms:created xsi:type="dcterms:W3CDTF">2020-04-11T18:12:55Z</dcterms:created>
  <dcterms:modified xsi:type="dcterms:W3CDTF">2021-12-11T19:48:50Z</dcterms:modified>
</cp:coreProperties>
</file>